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58" r:id="rId6"/>
    <p:sldId id="268" r:id="rId7"/>
    <p:sldId id="269" r:id="rId8"/>
    <p:sldId id="270" r:id="rId9"/>
    <p:sldId id="271" r:id="rId10"/>
    <p:sldId id="262" r:id="rId11"/>
    <p:sldId id="259" r:id="rId12"/>
    <p:sldId id="263" r:id="rId13"/>
    <p:sldId id="26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05319" cy="2247378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설문지제작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웹어플리케이션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688891" cy="1388958"/>
          </a:xfrm>
        </p:spPr>
        <p:txBody>
          <a:bodyPr>
            <a:normAutofit fontScale="85000" lnSpcReduction="20000"/>
          </a:bodyPr>
          <a:lstStyle/>
          <a:p>
            <a:pPr algn="r"/>
            <a:endParaRPr kumimoji="1" lang="en-US" altLang="ko-KR" dirty="0" smtClean="0"/>
          </a:p>
          <a:p>
            <a:pPr algn="r"/>
            <a:r>
              <a:rPr kumimoji="1" lang="en-US" altLang="ko-KR" dirty="0" smtClean="0"/>
              <a:t>201634-240282</a:t>
            </a:r>
            <a:r>
              <a:rPr kumimoji="1" lang="ko-KR" altLang="en-US" dirty="0" smtClean="0"/>
              <a:t> 김영광</a:t>
            </a:r>
            <a:endParaRPr kumimoji="1" lang="en-US" altLang="ko-KR" dirty="0" smtClean="0"/>
          </a:p>
          <a:p>
            <a:pPr algn="r"/>
            <a:r>
              <a:rPr kumimoji="1" lang="ko-KR" altLang="en-US" dirty="0" smtClean="0"/>
              <a:t>안양지역대학</a:t>
            </a:r>
            <a:endParaRPr kumimoji="1" lang="en-US" altLang="ko-KR" dirty="0" smtClean="0"/>
          </a:p>
          <a:p>
            <a:pPr algn="r"/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7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프로그램 내용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937" y="434926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관리자가 설문 페이지를 직관적이며 손쉽게 만들 수 있게 하는 웹 어플리케이션으로 </a:t>
            </a:r>
            <a:endParaRPr kumimoji="1" lang="en-US" altLang="ko-KR" dirty="0" smtClean="0"/>
          </a:p>
          <a:p>
            <a:r>
              <a:rPr kumimoji="1" lang="ko-KR" altLang="en-US" dirty="0" smtClean="0"/>
              <a:t>사용자에게 설문지를 메일링 하기 전에 스스로 질문지를 수정 및 관리 할 수 있게 하는 설문지 작성 시스템입니다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77" y="1377734"/>
            <a:ext cx="4188722" cy="2820611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55" y="1252474"/>
            <a:ext cx="4301957" cy="33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프로그램 구조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589" y="1952710"/>
            <a:ext cx="8946541" cy="4195481"/>
          </a:xfrm>
        </p:spPr>
        <p:txBody>
          <a:bodyPr/>
          <a:lstStyle/>
          <a:p>
            <a:r>
              <a:rPr kumimoji="1" lang="ko-KR" altLang="en-US" dirty="0" smtClean="0"/>
              <a:t>전체적인 </a:t>
            </a:r>
            <a:r>
              <a:rPr kumimoji="1" lang="en-US" altLang="ko-KR" dirty="0" smtClean="0"/>
              <a:t>MVC </a:t>
            </a:r>
            <a:r>
              <a:rPr kumimoji="1" lang="ko-KR" altLang="en-US" dirty="0" smtClean="0"/>
              <a:t>패턴으로 </a:t>
            </a:r>
            <a:r>
              <a:rPr kumimoji="1" lang="ko-KR" altLang="en-US" dirty="0" smtClean="0"/>
              <a:t>구성 </a:t>
            </a:r>
            <a:endParaRPr kumimoji="1"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55" y="348125"/>
            <a:ext cx="3427781" cy="24450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793130"/>
            <a:ext cx="5138545" cy="25930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68" y="2885022"/>
            <a:ext cx="4520051" cy="35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5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프로그램 구조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477" y="5228492"/>
            <a:ext cx="1089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제이 쿼리 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alertyfy</a:t>
            </a:r>
            <a:r>
              <a:rPr kumimoji="1" lang="en-US" altLang="ko-KR" dirty="0" smtClean="0"/>
              <a:t> , </a:t>
            </a:r>
            <a:r>
              <a:rPr kumimoji="1" lang="en-US" altLang="ko-KR" dirty="0" err="1" smtClean="0"/>
              <a:t>jquery-ui</a:t>
            </a:r>
            <a:r>
              <a:rPr kumimoji="1" lang="ko-KR" altLang="en-US" dirty="0" smtClean="0"/>
              <a:t> 사용으로 디자인에 있어서 빠른 개발 및 효율성을 확보 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" y="1370388"/>
            <a:ext cx="10063860" cy="36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0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프로그램 구조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58" y="1277656"/>
            <a:ext cx="4991099" cy="3922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77656"/>
            <a:ext cx="6023105" cy="4079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9140" y="5720146"/>
            <a:ext cx="1089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문제 추가 방식 구현에 있어서 조금 어려웠지만 제작하는 문제가 엄청 많지 않을 거라는 전제하에 생성된 객체들을 만들때마다 배열에 넣어서 넣다 뺐다 하는 구조로 화면에 표현하였음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58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결론 및 개선방향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직관적이고 심플하면서 데이터 베이스 저장이 용이한 시스템을 만드려다 보니까 디자인이 부족함을 느꼈습니다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또 진행중에 기능 개선 및 추가가 계속 되는 바람에 초기의 기획에 어긋나는 부분이 많았었습니다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개선 </a:t>
            </a:r>
            <a:r>
              <a:rPr kumimoji="1" lang="ko-KR" altLang="en-US" dirty="0" smtClean="0"/>
              <a:t>사항으로는 현재 메일 보내는 기능이 있으나 그 중간 부분인 엑셀 형태의 또는 직접 입력으로 메일을 보내는 부분에 있어서 추가기능을 개선해야 하고 디자인 부분에 있어서 사용자와 인터렉티브하고 정보 수정이 더 용이한 시스템으로 개선해야겠습니다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201634</a:t>
            </a:r>
            <a:r>
              <a:rPr kumimoji="1" lang="ko-KR" altLang="en-US" dirty="0" smtClean="0"/>
              <a:t>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240282</a:t>
            </a:r>
            <a:r>
              <a:rPr kumimoji="1" lang="ko-KR" altLang="en-US" dirty="0" smtClean="0"/>
              <a:t> 김영광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12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개발목적 및 배경  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0925" y="5200801"/>
            <a:ext cx="10257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최근의 자주 이용하는 구글 설문지를 대신할 </a:t>
            </a:r>
            <a:r>
              <a:rPr kumimoji="1" lang="en-US" altLang="ko-KR" dirty="0" smtClean="0"/>
              <a:t>private </a:t>
            </a:r>
            <a:r>
              <a:rPr kumimoji="1" lang="ko-KR" altLang="en-US" dirty="0" smtClean="0"/>
              <a:t>하면서 직관적으로 사용할 수 있게 하며 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자체적으로 데이터 베이스에 저장이 가능하게 하며 나중에 통계 및 데이터 분석의 목적을 두어 개발하게 되었습니다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02" y="1190957"/>
            <a:ext cx="3653505" cy="3785691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13" y="1190957"/>
            <a:ext cx="3864975" cy="37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6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34" y="281356"/>
            <a:ext cx="7118128" cy="1400530"/>
          </a:xfrm>
        </p:spPr>
        <p:txBody>
          <a:bodyPr/>
          <a:lstStyle/>
          <a:p>
            <a:r>
              <a:rPr kumimoji="1" lang="ko-KR" altLang="en-US" dirty="0" smtClean="0"/>
              <a:t>실행 </a:t>
            </a:r>
            <a:r>
              <a:rPr kumimoji="1" lang="ko-KR" altLang="en-US" dirty="0" smtClean="0"/>
              <a:t>예 </a:t>
            </a:r>
            <a:r>
              <a:rPr kumimoji="1" lang="ko-KR" altLang="en-US" dirty="0" smtClean="0"/>
              <a:t>및 사용방법     </a:t>
            </a:r>
            <a:endParaRPr kumimoji="1"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49884" y="1274858"/>
            <a:ext cx="12780375" cy="57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ko-KR" altLang="en-US" dirty="0" smtClean="0"/>
              <a:t>실행예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survey_write.do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url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접속화면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해당 화면에서 설문지의 기본정보를 상단에 입력 및 선택</a:t>
            </a:r>
            <a:endParaRPr kumimoji="1"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3" y="1849288"/>
            <a:ext cx="7236160" cy="47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34" y="281356"/>
            <a:ext cx="7118128" cy="1400530"/>
          </a:xfrm>
        </p:spPr>
        <p:txBody>
          <a:bodyPr/>
          <a:lstStyle/>
          <a:p>
            <a:r>
              <a:rPr kumimoji="1" lang="ko-KR" altLang="en-US" dirty="0" smtClean="0"/>
              <a:t>실행 예 및 사용방법     </a:t>
            </a:r>
            <a:endParaRPr kumimoji="1"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49884" y="1107456"/>
            <a:ext cx="12780375" cy="57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ko-KR" altLang="en-US" dirty="0" smtClean="0"/>
              <a:t>실행예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문제를 입력하고 객관식인지 주관식인지 선택  </a:t>
            </a:r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57" y="1594768"/>
            <a:ext cx="7315202" cy="49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34" y="281356"/>
            <a:ext cx="7118128" cy="1400530"/>
          </a:xfrm>
        </p:spPr>
        <p:txBody>
          <a:bodyPr/>
          <a:lstStyle/>
          <a:p>
            <a:r>
              <a:rPr kumimoji="1" lang="ko-KR" altLang="en-US" dirty="0" smtClean="0"/>
              <a:t>실행 예 및 사용방법     </a:t>
            </a:r>
            <a:endParaRPr kumimoji="1"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49884" y="1107456"/>
            <a:ext cx="12780375" cy="57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ko-KR" altLang="en-US" dirty="0" smtClean="0"/>
              <a:t>실행예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주관식일 경우 문제 하단의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버튼 선택 </a:t>
            </a:r>
            <a:endParaRPr kumimoji="1"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80" y="1681887"/>
            <a:ext cx="7752207" cy="48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7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34" y="281356"/>
            <a:ext cx="7118128" cy="1400530"/>
          </a:xfrm>
        </p:spPr>
        <p:txBody>
          <a:bodyPr/>
          <a:lstStyle/>
          <a:p>
            <a:r>
              <a:rPr kumimoji="1" lang="ko-KR" altLang="en-US" dirty="0" smtClean="0"/>
              <a:t>실행 예 및 사용방법     </a:t>
            </a:r>
            <a:endParaRPr kumimoji="1"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49884" y="1107456"/>
            <a:ext cx="12780375" cy="105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ko-KR" altLang="en-US" dirty="0" smtClean="0"/>
              <a:t>실행예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객관식일 경우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객관식 답안들을 작성 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답 추가시엔 초록색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버튼 선택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답 </a:t>
            </a:r>
            <a:endParaRPr kumimoji="1" lang="en-US" altLang="ko-KR" dirty="0" smtClean="0"/>
          </a:p>
          <a:p>
            <a:r>
              <a:rPr kumimoji="1" lang="ko-KR" altLang="en-US" dirty="0" smtClean="0"/>
              <a:t>삭제시엔 </a:t>
            </a:r>
            <a:r>
              <a:rPr kumimoji="1" lang="ko-KR" altLang="en-US" dirty="0" smtClean="0"/>
              <a:t> 빨간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버튼 선택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4" y="2351516"/>
            <a:ext cx="6755848" cy="42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34" y="281356"/>
            <a:ext cx="7118128" cy="1400530"/>
          </a:xfrm>
        </p:spPr>
        <p:txBody>
          <a:bodyPr/>
          <a:lstStyle/>
          <a:p>
            <a:r>
              <a:rPr kumimoji="1" lang="ko-KR" altLang="en-US" dirty="0" smtClean="0"/>
              <a:t>실행 예 및 사용방법     </a:t>
            </a:r>
            <a:endParaRPr kumimoji="1"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49884" y="1107456"/>
            <a:ext cx="12780375" cy="57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ko-KR" altLang="en-US" dirty="0" smtClean="0"/>
              <a:t>실행예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위 실행 예로 반복하며 최종으로 저장하기 선택 </a:t>
            </a:r>
            <a:endParaRPr kumimoji="1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" y="1681887"/>
            <a:ext cx="8676738" cy="46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34" y="281356"/>
            <a:ext cx="7118128" cy="1400530"/>
          </a:xfrm>
        </p:spPr>
        <p:txBody>
          <a:bodyPr/>
          <a:lstStyle/>
          <a:p>
            <a:r>
              <a:rPr kumimoji="1" lang="ko-KR" altLang="en-US" dirty="0" smtClean="0"/>
              <a:t>실행 </a:t>
            </a:r>
            <a:r>
              <a:rPr kumimoji="1" lang="ko-KR" altLang="en-US" dirty="0" smtClean="0"/>
              <a:t>예 </a:t>
            </a:r>
            <a:r>
              <a:rPr kumimoji="1" lang="ko-KR" altLang="en-US" dirty="0" smtClean="0"/>
              <a:t>및 사용방법     </a:t>
            </a:r>
            <a:endParaRPr kumimoji="1"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49884" y="1274857"/>
            <a:ext cx="12780375" cy="674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ko-KR" altLang="en-US" dirty="0" smtClean="0"/>
              <a:t>실행예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survey_list.do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url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접속화면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해당 화면에서 작성된 설문을 확인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수정페이지 이동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삭제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질문생성 페이지 호출을 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" y="1949537"/>
            <a:ext cx="10058400" cy="46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5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34" y="281356"/>
            <a:ext cx="7118128" cy="1400530"/>
          </a:xfrm>
        </p:spPr>
        <p:txBody>
          <a:bodyPr/>
          <a:lstStyle/>
          <a:p>
            <a:r>
              <a:rPr kumimoji="1" lang="ko-KR" altLang="en-US" dirty="0" smtClean="0"/>
              <a:t>실행 </a:t>
            </a:r>
            <a:r>
              <a:rPr kumimoji="1" lang="ko-KR" altLang="en-US" dirty="0" smtClean="0"/>
              <a:t>예 </a:t>
            </a:r>
            <a:r>
              <a:rPr kumimoji="1" lang="ko-KR" altLang="en-US" dirty="0" smtClean="0"/>
              <a:t>및 사용방법     </a:t>
            </a:r>
            <a:endParaRPr kumimoji="1"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49884" y="1274857"/>
            <a:ext cx="12780375" cy="674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ko-KR" altLang="en-US" dirty="0" smtClean="0"/>
              <a:t>실행예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survey_list.do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url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접속화면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해당 화면에서 작성된 설문을 확인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수정페이지 이동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삭제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질문생성 페이지 호출을 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" y="1949537"/>
            <a:ext cx="10058400" cy="46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16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325</Words>
  <Application>Microsoft Macintosh PowerPoint</Application>
  <PresentationFormat>와이드스크린</PresentationFormat>
  <Paragraphs>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Century Gothic</vt:lpstr>
      <vt:lpstr>Mangal</vt:lpstr>
      <vt:lpstr>Wingdings 3</vt:lpstr>
      <vt:lpstr>Arial</vt:lpstr>
      <vt:lpstr>이온</vt:lpstr>
      <vt:lpstr>설문지제작 웹어플리케이션</vt:lpstr>
      <vt:lpstr>개발목적 및 배경  </vt:lpstr>
      <vt:lpstr>실행 예 및 사용방법     </vt:lpstr>
      <vt:lpstr>실행 예 및 사용방법     </vt:lpstr>
      <vt:lpstr>실행 예 및 사용방법     </vt:lpstr>
      <vt:lpstr>실행 예 및 사용방법     </vt:lpstr>
      <vt:lpstr>실행 예 및 사용방법     </vt:lpstr>
      <vt:lpstr>실행 예 및 사용방법     </vt:lpstr>
      <vt:lpstr>실행 예 및 사용방법     </vt:lpstr>
      <vt:lpstr>프로그램 내용</vt:lpstr>
      <vt:lpstr>프로그램 구조</vt:lpstr>
      <vt:lpstr>프로그램 구조</vt:lpstr>
      <vt:lpstr>프로그램 구조</vt:lpstr>
      <vt:lpstr>결론 및 개선방향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63</cp:revision>
  <dcterms:created xsi:type="dcterms:W3CDTF">2017-08-02T01:46:24Z</dcterms:created>
  <dcterms:modified xsi:type="dcterms:W3CDTF">2018-07-12T06:48:19Z</dcterms:modified>
</cp:coreProperties>
</file>