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325" r:id="rId4"/>
    <p:sldId id="261" r:id="rId5"/>
    <p:sldId id="301" r:id="rId6"/>
    <p:sldId id="326" r:id="rId7"/>
    <p:sldId id="302" r:id="rId8"/>
    <p:sldId id="327" r:id="rId9"/>
    <p:sldId id="322" r:id="rId10"/>
    <p:sldId id="328" r:id="rId11"/>
    <p:sldId id="329" r:id="rId12"/>
    <p:sldId id="330" r:id="rId13"/>
    <p:sldId id="304" r:id="rId14"/>
    <p:sldId id="331" r:id="rId15"/>
    <p:sldId id="332" r:id="rId16"/>
    <p:sldId id="324" r:id="rId17"/>
    <p:sldId id="319" r:id="rId18"/>
    <p:sldId id="310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1266" y="18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A91F2-F0AF-4AF3-8374-2E1C5439774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9E6A-760C-432E-B57B-FCD85F9B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1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6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643759"/>
            <a:ext cx="4752528" cy="1080120"/>
          </a:xfrm>
        </p:spPr>
        <p:txBody>
          <a:bodyPr/>
          <a:lstStyle/>
          <a:p>
            <a:pPr lvl="0"/>
            <a:r>
              <a:rPr lang="ko-KR" altLang="en-US" dirty="0">
                <a:latin typeface="Impact" panose="020B0806030902050204" pitchFamily="34" charset="0"/>
                <a:ea typeface="휴먼둥근헤드라인" panose="02030504000101010101" pitchFamily="18" charset="-127"/>
              </a:rPr>
              <a:t>정보통신공학과 </a:t>
            </a:r>
            <a:endParaRPr lang="en-US" altLang="ko-KR" dirty="0">
              <a:latin typeface="Impact" panose="020B0806030902050204" pitchFamily="34" charset="0"/>
              <a:ea typeface="휴먼둥근헤드라인" panose="02030504000101010101" pitchFamily="18" charset="-127"/>
            </a:endParaRPr>
          </a:p>
          <a:p>
            <a:pPr lvl="0"/>
            <a:r>
              <a:rPr lang="ko-KR" altLang="en-US" dirty="0">
                <a:latin typeface="Impact" panose="020B0806030902050204" pitchFamily="34" charset="0"/>
                <a:ea typeface="휴먼둥근헤드라인" panose="02030504000101010101" pitchFamily="18" charset="-127"/>
              </a:rPr>
              <a:t>가이드 어플리케이션</a:t>
            </a:r>
            <a:endParaRPr lang="en-US" altLang="ko-KR" dirty="0">
              <a:latin typeface="Impact" panose="020B080603090205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867894"/>
            <a:ext cx="5220072" cy="79208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</a:t>
            </a: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김용진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과목명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프로그래밍 실습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 날짜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2019 . 12.  06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D261DB-23C0-4757-A112-2D11AB7590AC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2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흐름도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56981" y="3401606"/>
            <a:ext cx="5730524" cy="1235546"/>
            <a:chOff x="1533700" y="3291830"/>
            <a:chExt cx="5730524" cy="1235546"/>
          </a:xfrm>
        </p:grpSpPr>
        <p:sp>
          <p:nvSpPr>
            <p:cNvPr id="14" name="Diamond 6"/>
            <p:cNvSpPr/>
            <p:nvPr/>
          </p:nvSpPr>
          <p:spPr>
            <a:xfrm>
              <a:off x="1533700" y="3291830"/>
              <a:ext cx="1152128" cy="122413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Diamond 6"/>
            <p:cNvSpPr/>
            <p:nvPr/>
          </p:nvSpPr>
          <p:spPr>
            <a:xfrm>
              <a:off x="3059832" y="3291830"/>
              <a:ext cx="1152128" cy="122413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Diamond 6"/>
            <p:cNvSpPr/>
            <p:nvPr/>
          </p:nvSpPr>
          <p:spPr>
            <a:xfrm>
              <a:off x="6112096" y="3291830"/>
              <a:ext cx="1152128" cy="122413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Diamond 6"/>
            <p:cNvSpPr/>
            <p:nvPr/>
          </p:nvSpPr>
          <p:spPr>
            <a:xfrm>
              <a:off x="4585964" y="3303240"/>
              <a:ext cx="1152128" cy="122413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00" y="3639333"/>
              <a:ext cx="528319" cy="52831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868" y="3651148"/>
              <a:ext cx="528319" cy="5283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800" y="3639333"/>
              <a:ext cx="552192" cy="52912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605" y="3651148"/>
              <a:ext cx="528319" cy="528319"/>
            </a:xfrm>
            <a:prstGeom prst="rect">
              <a:avLst/>
            </a:prstGeom>
          </p:spPr>
        </p:pic>
      </p:grpSp>
      <p:sp>
        <p:nvSpPr>
          <p:cNvPr id="26" name="Diamond 6"/>
          <p:cNvSpPr/>
          <p:nvPr/>
        </p:nvSpPr>
        <p:spPr>
          <a:xfrm>
            <a:off x="3771738" y="766909"/>
            <a:ext cx="1152128" cy="1224136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908797" y="2499742"/>
            <a:ext cx="4826009" cy="805942"/>
            <a:chOff x="1908358" y="2659704"/>
            <a:chExt cx="4826009" cy="805942"/>
          </a:xfrm>
        </p:grpSpPr>
        <p:sp>
          <p:nvSpPr>
            <p:cNvPr id="25" name="Isosceles Triangle 6"/>
            <p:cNvSpPr/>
            <p:nvPr/>
          </p:nvSpPr>
          <p:spPr>
            <a:xfrm rot="2700000">
              <a:off x="1908358" y="3084938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그룹 20"/>
            <p:cNvGrpSpPr/>
            <p:nvPr/>
          </p:nvGrpSpPr>
          <p:grpSpPr>
            <a:xfrm>
              <a:off x="2032606" y="2659704"/>
              <a:ext cx="4578395" cy="805942"/>
              <a:chOff x="2032606" y="2645849"/>
              <a:chExt cx="4578395" cy="8059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2032606" y="2659703"/>
                <a:ext cx="4578395" cy="0"/>
              </a:xfrm>
              <a:prstGeom prst="line">
                <a:avLst/>
              </a:prstGeom>
              <a:ln w="53975">
                <a:solidFill>
                  <a:srgbClr val="AD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2060314" y="2645849"/>
                <a:ext cx="0" cy="792088"/>
              </a:xfrm>
              <a:prstGeom prst="straightConnector1">
                <a:avLst/>
              </a:prstGeom>
              <a:ln w="53975">
                <a:solidFill>
                  <a:srgbClr val="ADADA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5084869" y="2659703"/>
                <a:ext cx="0" cy="792088"/>
              </a:xfrm>
              <a:prstGeom prst="straightConnector1">
                <a:avLst/>
              </a:prstGeom>
              <a:ln w="53975">
                <a:solidFill>
                  <a:srgbClr val="ADADA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3560956" y="2659703"/>
                <a:ext cx="0" cy="792088"/>
              </a:xfrm>
              <a:prstGeom prst="straightConnector1">
                <a:avLst/>
              </a:prstGeom>
              <a:ln w="53975">
                <a:solidFill>
                  <a:srgbClr val="ADADA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6582412" y="2645849"/>
                <a:ext cx="0" cy="792088"/>
              </a:xfrm>
              <a:prstGeom prst="straightConnector1">
                <a:avLst/>
              </a:prstGeom>
              <a:ln w="53975">
                <a:solidFill>
                  <a:srgbClr val="ADADA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Isosceles Triangle 6"/>
            <p:cNvSpPr/>
            <p:nvPr/>
          </p:nvSpPr>
          <p:spPr>
            <a:xfrm rot="2700000">
              <a:off x="6430455" y="3084937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Isosceles Triangle 6"/>
            <p:cNvSpPr/>
            <p:nvPr/>
          </p:nvSpPr>
          <p:spPr>
            <a:xfrm rot="2700000">
              <a:off x="4929724" y="3093347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Isosceles Triangle 6"/>
            <p:cNvSpPr/>
            <p:nvPr/>
          </p:nvSpPr>
          <p:spPr>
            <a:xfrm rot="2700000">
              <a:off x="3405901" y="3093348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42" y="1108910"/>
            <a:ext cx="528319" cy="540134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410771" y="4716823"/>
            <a:ext cx="1244548" cy="284428"/>
          </a:xfrm>
          <a:prstGeom prst="rect">
            <a:avLst/>
          </a:prstGeom>
          <a:solidFill>
            <a:srgbClr val="99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940460" y="4719079"/>
            <a:ext cx="1230412" cy="280884"/>
          </a:xfrm>
          <a:prstGeom prst="rect">
            <a:avLst/>
          </a:prstGeom>
          <a:solidFill>
            <a:srgbClr val="AB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65318" y="4713618"/>
            <a:ext cx="1233601" cy="280884"/>
          </a:xfrm>
          <a:prstGeom prst="rect">
            <a:avLst/>
          </a:prstGeom>
          <a:solidFill>
            <a:srgbClr val="DA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45358" y="4705148"/>
            <a:ext cx="15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교외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01032" y="4705147"/>
            <a:ext cx="152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교내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3512" y="4709938"/>
            <a:ext cx="152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홈페이지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989057" y="4709938"/>
            <a:ext cx="1244765" cy="2808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861309" y="4713655"/>
            <a:ext cx="1520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정보통신공학과 </a:t>
            </a:r>
            <a:r>
              <a:rPr lang="en-US" altLang="ko-KR" sz="105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</a:t>
            </a:r>
            <a:endParaRPr lang="ko-KR" altLang="en-US" sz="1050" dirty="0">
              <a:solidFill>
                <a:schemeClr val="accent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06594" y="2081186"/>
            <a:ext cx="1230412" cy="280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56956" y="2058412"/>
            <a:ext cx="15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9F72A-DE43-4AF5-AF0C-4F4E3937BCFE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4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3651" y="3867894"/>
            <a:ext cx="5127278" cy="5760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 및 향후계획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3873214" y="1635646"/>
            <a:ext cx="1368152" cy="9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6000" kern="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3319-4500-4916-8092-84776C2099D7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4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향후계획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13164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182650"/>
            <a:ext cx="2664296" cy="968092"/>
            <a:chOff x="496119" y="2469560"/>
            <a:chExt cx="1752190" cy="76746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0"/>
              <a:ext cx="1752190" cy="51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본 어플리케이션을 통해 다양한 정보를 제공받음으로써 사용자의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학과활동이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분주해 질것으로 예상됨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29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원활한 학과 활동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17439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13161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182615"/>
            <a:ext cx="2664296" cy="968104"/>
            <a:chOff x="496119" y="2469560"/>
            <a:chExt cx="1752190" cy="767455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2"/>
              <a:ext cx="1752190" cy="5123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상지대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교내뿐만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아니라 교외의 정보까지 제공 받음으로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우산동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지역의 경제가 활성화 될 것으로 기대됨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2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우산동</a:t>
              </a:r>
              <a:r>
                <a:rPr lang="ko-KR" altLang="en-US" b="1" dirty="0">
                  <a:solidFill>
                    <a:schemeClr val="accent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경제 활성화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17436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282382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286657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282378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2874792"/>
            <a:ext cx="2664296" cy="1199795"/>
            <a:chOff x="496119" y="2469560"/>
            <a:chExt cx="1752190" cy="797134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14586"/>
              <a:ext cx="1752190" cy="552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추후 외부 시설에 대한 정보를 제공하는데 있어서 위치 뿐만 아니라 판매하는 음식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가격 등 더 세부적인 정보를 제공하도록 개발할 예정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24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세부적 정보 제공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286653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7"/>
          <p:cNvGrpSpPr/>
          <p:nvPr/>
        </p:nvGrpSpPr>
        <p:grpSpPr>
          <a:xfrm>
            <a:off x="1835696" y="2874257"/>
            <a:ext cx="2664296" cy="1337424"/>
            <a:chOff x="496119" y="2469560"/>
            <a:chExt cx="1752190" cy="1060261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0"/>
              <a:ext cx="1752190" cy="8051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본 학과 뿐만 아니라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타학과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혹은 외부인이 본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어플을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사용하므로 상지대 또는 정보통신공학과에 대해 정보를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얻어감으로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학과홍보에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도움이 될 것으로 예상됨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29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8B2A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학과 홍보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4C641BB-82F1-4767-AE81-18F7A768E6EF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9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3651" y="3867894"/>
            <a:ext cx="5127278" cy="5760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고찰 및 결론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3873214" y="1635646"/>
            <a:ext cx="1368152" cy="9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endParaRPr lang="ko-KR" altLang="en-US" sz="6000" kern="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5C19-4DC8-4D00-982C-458F650E4DCF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3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고찰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13164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182651"/>
            <a:ext cx="2664296" cy="968092"/>
            <a:chOff x="496119" y="2469560"/>
            <a:chExt cx="1752190" cy="76746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0"/>
              <a:ext cx="1752190" cy="51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AndroidManifest.xml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에서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android:usesCleartextTraffic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="true“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소스 추가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29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Pie </a:t>
              </a:r>
              <a:r>
                <a:rPr lang="ko-KR" altLang="en-US" b="1" dirty="0">
                  <a:solidFill>
                    <a:schemeClr val="accent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이상 버전 오류발생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17439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13161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182615"/>
            <a:ext cx="2664296" cy="1137085"/>
            <a:chOff x="496119" y="2469560"/>
            <a:chExt cx="1752190" cy="901413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2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기본 이미지가 아닌 다른 이미지를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추가하기 위해 소스코드를 기입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Xml </a:t>
              </a:r>
              <a:r>
                <a:rPr lang="ko-KR" altLang="en-US" b="1" dirty="0">
                  <a:solidFill>
                    <a:schemeClr val="accent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의 기존 이미지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17436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282382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5696" y="287482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페이지 연동성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7080" y="286657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282378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2874792"/>
            <a:ext cx="2664296" cy="1137085"/>
            <a:chOff x="496119" y="2469560"/>
            <a:chExt cx="1752190" cy="755470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63365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마커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클릭시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팝업창을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띄워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정보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24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마커</a:t>
              </a:r>
              <a:r>
                <a:rPr lang="ko-KR" altLang="en-US" b="1" dirty="0"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b="1" dirty="0" err="1"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팝업창</a:t>
              </a:r>
              <a:r>
                <a:rPr lang="ko-KR" altLang="en-US" b="1" dirty="0"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구현 실패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286653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E16A5F-A123-475B-A183-6C74E138A99C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14/16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58203" y="1814720"/>
            <a:ext cx="5706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정보통신공학과 신입생들의 빠른 적응을 위한 교내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교외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주요 건물 위치 제공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상지대 홈페이지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facebook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연동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4355976" y="915566"/>
            <a:ext cx="348033" cy="33608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BCEB0-4F34-4863-A49F-964C20CA023C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9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9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B92F8-E7BA-4C85-9502-89D1C4FD6DCE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77458" y="-29775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16722" y="483518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158416" y="68686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13716" y="1406545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10710" y="2329572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7704" y="3252599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158416" y="1611385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158416" y="253590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2980295" y="2466010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어플 흐름도 및 과정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158416" y="346042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2971277" y="3398874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기대효과 및 향후계획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37" name="TextBox 10"/>
          <p:cNvSpPr txBox="1"/>
          <p:nvPr/>
        </p:nvSpPr>
        <p:spPr bwMode="auto">
          <a:xfrm>
            <a:off x="2971277" y="1564310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어플리케이션 소개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38" name="TextBox 10"/>
          <p:cNvSpPr txBox="1"/>
          <p:nvPr/>
        </p:nvSpPr>
        <p:spPr bwMode="auto">
          <a:xfrm>
            <a:off x="2971277" y="653380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개발 목적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0EB11F56-FEAB-45D6-9708-0B189C5E20EC}"/>
              </a:ext>
            </a:extLst>
          </p:cNvPr>
          <p:cNvGrpSpPr/>
          <p:nvPr/>
        </p:nvGrpSpPr>
        <p:grpSpPr>
          <a:xfrm>
            <a:off x="1916722" y="4210424"/>
            <a:ext cx="6552728" cy="914400"/>
            <a:chOff x="1151472" y="3187501"/>
            <a:chExt cx="6552728" cy="914400"/>
          </a:xfrm>
        </p:grpSpPr>
        <p:sp>
          <p:nvSpPr>
            <p:cNvPr id="33" name="Pentagon 4">
              <a:extLst>
                <a:ext uri="{FF2B5EF4-FFF2-40B4-BE49-F238E27FC236}">
                  <a16:creationId xmlns:a16="http://schemas.microsoft.com/office/drawing/2014/main" id="{A6295063-D745-4951-BE8B-BD2149AAE5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Pentagon 5">
              <a:extLst>
                <a:ext uri="{FF2B5EF4-FFF2-40B4-BE49-F238E27FC236}">
                  <a16:creationId xmlns:a16="http://schemas.microsoft.com/office/drawing/2014/main" id="{F4250772-B682-489F-B3B6-093BDE1533D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Diamond 6">
              <a:extLst>
                <a:ext uri="{FF2B5EF4-FFF2-40B4-BE49-F238E27FC236}">
                  <a16:creationId xmlns:a16="http://schemas.microsoft.com/office/drawing/2014/main" id="{8F58FD38-34ED-4ECB-9F18-87D3526F19A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9">
            <a:extLst>
              <a:ext uri="{FF2B5EF4-FFF2-40B4-BE49-F238E27FC236}">
                <a16:creationId xmlns:a16="http://schemas.microsoft.com/office/drawing/2014/main" id="{6623CF4A-54DB-42F5-B7B0-0DC802C97B3E}"/>
              </a:ext>
            </a:extLst>
          </p:cNvPr>
          <p:cNvSpPr/>
          <p:nvPr/>
        </p:nvSpPr>
        <p:spPr>
          <a:xfrm>
            <a:off x="2158416" y="441376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458EE67A-1DFF-441A-AD39-ACF0AB76D25D}"/>
              </a:ext>
            </a:extLst>
          </p:cNvPr>
          <p:cNvSpPr txBox="1"/>
          <p:nvPr/>
        </p:nvSpPr>
        <p:spPr bwMode="auto">
          <a:xfrm>
            <a:off x="2971277" y="4380286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고찰 및 결론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593ABF-C271-4656-8D4A-B6AD03697F31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3651" y="3867894"/>
            <a:ext cx="5127278" cy="5760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 작 목 적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3873214" y="1635646"/>
            <a:ext cx="1368152" cy="9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endParaRPr lang="ko-KR" altLang="en-US" sz="6000" kern="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1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800750"/>
          </a:xfr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발 목 적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-36512" y="1531550"/>
            <a:ext cx="7416824" cy="2643633"/>
            <a:chOff x="691104" y="1563638"/>
            <a:chExt cx="7845881" cy="2984317"/>
          </a:xfrm>
        </p:grpSpPr>
        <p:sp>
          <p:nvSpPr>
            <p:cNvPr id="24" name="Rectangle 3"/>
            <p:cNvSpPr/>
            <p:nvPr/>
          </p:nvSpPr>
          <p:spPr>
            <a:xfrm>
              <a:off x="4860032" y="2886268"/>
              <a:ext cx="3283539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Chevron 4"/>
            <p:cNvSpPr/>
            <p:nvPr/>
          </p:nvSpPr>
          <p:spPr>
            <a:xfrm>
              <a:off x="6952809" y="1863944"/>
              <a:ext cx="1584176" cy="2404688"/>
            </a:xfrm>
            <a:prstGeom prst="chevron">
              <a:avLst>
                <a:gd name="adj" fmla="val 6914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4"/>
            <p:cNvSpPr/>
            <p:nvPr/>
          </p:nvSpPr>
          <p:spPr>
            <a:xfrm>
              <a:off x="4860031" y="3297096"/>
              <a:ext cx="2880321" cy="360040"/>
            </a:xfrm>
            <a:custGeom>
              <a:avLst/>
              <a:gdLst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586122 w 2880321"/>
                <a:gd name="connsiteY2" fmla="*/ 312332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538415 w 2880321"/>
                <a:gd name="connsiteY2" fmla="*/ 29643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545449 w 2880321"/>
                <a:gd name="connsiteY2" fmla="*/ 338633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531381 w 2880321"/>
                <a:gd name="connsiteY2" fmla="*/ 359735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21" h="360040">
                  <a:moveTo>
                    <a:pt x="0" y="0"/>
                  </a:moveTo>
                  <a:lnTo>
                    <a:pt x="2880321" y="0"/>
                  </a:lnTo>
                  <a:lnTo>
                    <a:pt x="2531381" y="359735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Rectangle 5"/>
            <p:cNvSpPr/>
            <p:nvPr/>
          </p:nvSpPr>
          <p:spPr>
            <a:xfrm>
              <a:off x="4864576" y="2475439"/>
              <a:ext cx="2880321" cy="360040"/>
            </a:xfrm>
            <a:custGeom>
              <a:avLst/>
              <a:gdLst>
                <a:gd name="connsiteX0" fmla="*/ 0 w 2880321"/>
                <a:gd name="connsiteY0" fmla="*/ 0 h 360040"/>
                <a:gd name="connsiteX1" fmla="*/ 2880321 w 2880321"/>
                <a:gd name="connsiteY1" fmla="*/ 0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514561 w 2880321"/>
                <a:gd name="connsiteY1" fmla="*/ 7951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521595 w 2880321"/>
                <a:gd name="connsiteY1" fmla="*/ 917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521595 w 2880321"/>
                <a:gd name="connsiteY1" fmla="*/ 917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528629 w 2880321"/>
                <a:gd name="connsiteY1" fmla="*/ 14985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  <a:gd name="connsiteX0" fmla="*/ 0 w 2880321"/>
                <a:gd name="connsiteY0" fmla="*/ 0 h 360040"/>
                <a:gd name="connsiteX1" fmla="*/ 2535662 w 2880321"/>
                <a:gd name="connsiteY1" fmla="*/ 7951 h 360040"/>
                <a:gd name="connsiteX2" fmla="*/ 2880321 w 2880321"/>
                <a:gd name="connsiteY2" fmla="*/ 360040 h 360040"/>
                <a:gd name="connsiteX3" fmla="*/ 0 w 2880321"/>
                <a:gd name="connsiteY3" fmla="*/ 360040 h 360040"/>
                <a:gd name="connsiteX4" fmla="*/ 0 w 2880321"/>
                <a:gd name="connsiteY4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21" h="360040">
                  <a:moveTo>
                    <a:pt x="0" y="0"/>
                  </a:moveTo>
                  <a:lnTo>
                    <a:pt x="2535662" y="7951"/>
                  </a:lnTo>
                  <a:lnTo>
                    <a:pt x="2880321" y="36004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Parallelogram 7"/>
            <p:cNvSpPr/>
            <p:nvPr/>
          </p:nvSpPr>
          <p:spPr>
            <a:xfrm>
              <a:off x="6309281" y="3297096"/>
              <a:ext cx="1435616" cy="971536"/>
            </a:xfrm>
            <a:prstGeom prst="parallelogram">
              <a:avLst>
                <a:gd name="adj" fmla="val 962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Parallelogram 8"/>
            <p:cNvSpPr/>
            <p:nvPr/>
          </p:nvSpPr>
          <p:spPr>
            <a:xfrm flipH="1">
              <a:off x="6309281" y="1863943"/>
              <a:ext cx="1435616" cy="971536"/>
            </a:xfrm>
            <a:prstGeom prst="parallelogram">
              <a:avLst>
                <a:gd name="adj" fmla="val 962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04741" y="1563638"/>
              <a:ext cx="2543115" cy="93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본 과에 새로 들어온 대부분의 새내기들은 학과에 대한 지식이 부족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따라서 본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어플을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통해 과에 관련되 정보를 획득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2369" y="2675026"/>
              <a:ext cx="2543115" cy="93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신입생들에게 가장 기초적 정보인 학교 내외의 건물과 그에 대한 지리적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세부적 정보를 본 앱을 통해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8570" y="3818332"/>
              <a:ext cx="2543115" cy="72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따라서 본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어플을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통하여 학생들의 원활한 활동으로 인해 정보통신과의 발전에 기여함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104" y="3756775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cxnSp>
          <p:nvCxnSpPr>
            <p:cNvPr id="34" name="Elbow Connector 18"/>
            <p:cNvCxnSpPr/>
            <p:nvPr/>
          </p:nvCxnSpPr>
          <p:spPr>
            <a:xfrm rot="10800000">
              <a:off x="4043110" y="1977997"/>
              <a:ext cx="816721" cy="675662"/>
            </a:xfrm>
            <a:prstGeom prst="bentConnector3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9"/>
            <p:cNvCxnSpPr>
              <a:stCxn id="24" idx="1"/>
            </p:cNvCxnSpPr>
            <p:nvPr/>
          </p:nvCxnSpPr>
          <p:spPr>
            <a:xfrm flipH="1" flipV="1">
              <a:off x="4043109" y="3062093"/>
              <a:ext cx="816923" cy="419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20"/>
            <p:cNvCxnSpPr/>
            <p:nvPr/>
          </p:nvCxnSpPr>
          <p:spPr>
            <a:xfrm rot="10800000" flipV="1">
              <a:off x="4047857" y="3477114"/>
              <a:ext cx="812174" cy="695161"/>
            </a:xfrm>
            <a:prstGeom prst="bentConnector3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4383" y="2675026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7756" y="1593277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02439" y="2481149"/>
            <a:ext cx="192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정보통신공학과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가이드어플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788E3-30E6-485A-819D-F9224B315BE7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3651" y="3867894"/>
            <a:ext cx="5127278" cy="5760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 작 과 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3873214" y="1635646"/>
            <a:ext cx="1368152" cy="9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ko-KR" altLang="en-US" sz="6000" kern="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A2449-C379-445E-8C79-1E9426D16702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2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환경 및 기술 소개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494026"/>
            <a:chOff x="803640" y="3362835"/>
            <a:chExt cx="2059657" cy="49402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MainActivity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상지대 홈페이지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SNS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연동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56818" y="2553467"/>
            <a:ext cx="2407670" cy="494829"/>
            <a:chOff x="795060" y="3362032"/>
            <a:chExt cx="2068237" cy="494829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NumberActivity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060" y="33620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Naver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Cloud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연동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494026"/>
            <a:chOff x="803640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GoogleMap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Mapfragment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주요 건물 위치 좌표 입력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ImageView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EditText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Button)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Xml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디자인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LoginActivity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RegisterActivity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JAVA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사용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LoginRequest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RegisterRequest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PHP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서버 연동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80"/>
          <a:stretch/>
        </p:blipFill>
        <p:spPr>
          <a:xfrm>
            <a:off x="3562062" y="1252167"/>
            <a:ext cx="1952048" cy="2975768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2757934" y="1793874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2543279" y="2669005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2764465" y="3547000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5683815" y="1807737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5926497" y="2677592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5683815" y="3559246"/>
            <a:ext cx="5547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</a:t>
            </a:r>
            <a:endParaRPr lang="ko-KR" altLang="en-US" sz="2400" kern="0" dirty="0">
              <a:solidFill>
                <a:schemeClr val="accent2">
                  <a:lumMod val="20000"/>
                  <a:lumOff val="8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9EA716-2ED7-4C5A-B6C0-12A3BC0CCF67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소개</a:t>
            </a:r>
          </a:p>
        </p:txBody>
      </p:sp>
      <p:pic>
        <p:nvPicPr>
          <p:cNvPr id="27" name="그림 개체 틀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5" b="14075"/>
          <a:stretch>
            <a:fillRect/>
          </a:stretch>
        </p:blipFill>
        <p:spPr>
          <a:xfrm>
            <a:off x="539552" y="915566"/>
            <a:ext cx="2123728" cy="3219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그림 개체 틀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2" b="14102"/>
          <a:stretch>
            <a:fillRect/>
          </a:stretch>
        </p:blipFill>
        <p:spPr>
          <a:xfrm>
            <a:off x="3510136" y="915568"/>
            <a:ext cx="2123727" cy="321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그림 개체 틀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5" b="7647"/>
          <a:stretch/>
        </p:blipFill>
        <p:spPr>
          <a:xfrm>
            <a:off x="6482507" y="915566"/>
            <a:ext cx="2123728" cy="321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539552" y="4443958"/>
            <a:ext cx="2123728" cy="504056"/>
          </a:xfrm>
          <a:prstGeom prst="rect">
            <a:avLst/>
          </a:prstGeom>
          <a:solidFill>
            <a:srgbClr val="99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10136" y="4443958"/>
            <a:ext cx="2123728" cy="504056"/>
          </a:xfrm>
          <a:prstGeom prst="rect">
            <a:avLst/>
          </a:prstGeom>
          <a:solidFill>
            <a:srgbClr val="AB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82507" y="4443958"/>
            <a:ext cx="2123728" cy="504056"/>
          </a:xfrm>
          <a:prstGeom prst="rect">
            <a:avLst/>
          </a:prstGeom>
          <a:solidFill>
            <a:srgbClr val="DA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51596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화면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14437" y="4507695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화면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808" y="4507695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성공 화면</a:t>
            </a:r>
          </a:p>
        </p:txBody>
      </p:sp>
      <p:sp>
        <p:nvSpPr>
          <p:cNvPr id="46" name="Isosceles Triangle 6"/>
          <p:cNvSpPr/>
          <p:nvPr/>
        </p:nvSpPr>
        <p:spPr>
          <a:xfrm rot="18900000">
            <a:off x="2834744" y="2373520"/>
            <a:ext cx="303912" cy="3039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Isosceles Triangle 6"/>
          <p:cNvSpPr/>
          <p:nvPr/>
        </p:nvSpPr>
        <p:spPr>
          <a:xfrm rot="18900000">
            <a:off x="5790443" y="2373520"/>
            <a:ext cx="303912" cy="3039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E8CF5-9BE7-4568-898A-4F4B9D99E394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4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0875" y="4443958"/>
            <a:ext cx="1800200" cy="504056"/>
          </a:xfrm>
          <a:prstGeom prst="rect">
            <a:avLst/>
          </a:prstGeom>
          <a:solidFill>
            <a:srgbClr val="99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13134" y="4443958"/>
            <a:ext cx="1789702" cy="504056"/>
          </a:xfrm>
          <a:prstGeom prst="rect">
            <a:avLst/>
          </a:prstGeom>
          <a:solidFill>
            <a:srgbClr val="AB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14894" y="4443958"/>
            <a:ext cx="1792677" cy="504056"/>
          </a:xfrm>
          <a:prstGeom prst="rect">
            <a:avLst/>
          </a:prstGeom>
          <a:solidFill>
            <a:srgbClr val="DA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0875" y="45159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교외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7435" y="4507695"/>
            <a:ext cx="178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교내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14894" y="4523084"/>
            <a:ext cx="179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상지대 홈페이지</a:t>
            </a:r>
          </a:p>
        </p:txBody>
      </p:sp>
      <p:pic>
        <p:nvPicPr>
          <p:cNvPr id="15" name="그림 개체 틀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2" b="14102"/>
          <a:stretch>
            <a:fillRect/>
          </a:stretch>
        </p:blipFill>
        <p:spPr>
          <a:xfrm>
            <a:off x="2610983" y="1132388"/>
            <a:ext cx="1794003" cy="272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개체 틀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3" b="17289"/>
          <a:stretch/>
        </p:blipFill>
        <p:spPr>
          <a:xfrm>
            <a:off x="7014366" y="1132388"/>
            <a:ext cx="1794003" cy="272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개체 틀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2" b="10476"/>
          <a:stretch/>
        </p:blipFill>
        <p:spPr>
          <a:xfrm>
            <a:off x="4811781" y="1132387"/>
            <a:ext cx="1795790" cy="2729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b="6963"/>
          <a:stretch/>
        </p:blipFill>
        <p:spPr>
          <a:xfrm>
            <a:off x="400875" y="1132388"/>
            <a:ext cx="1800200" cy="2729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7014366" y="4421609"/>
            <a:ext cx="1789702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11671" y="4412027"/>
            <a:ext cx="178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정보통신공학과 </a:t>
            </a:r>
            <a:r>
              <a:rPr lang="en-US" altLang="ko-KR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</a:t>
            </a:r>
            <a:endParaRPr lang="ko-KR" alt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4B99A-D7F2-4BE9-88C8-BB71FBB13770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3651" y="3867894"/>
            <a:ext cx="5127278" cy="576063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흐름도 및 결과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F6C117-7474-440E-B597-A8F345366AD7}"/>
              </a:ext>
            </a:extLst>
          </p:cNvPr>
          <p:cNvSpPr txBox="1">
            <a:spLocks/>
          </p:cNvSpPr>
          <p:nvPr/>
        </p:nvSpPr>
        <p:spPr bwMode="auto">
          <a:xfrm>
            <a:off x="3873214" y="1635646"/>
            <a:ext cx="1368152" cy="9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endParaRPr lang="ko-KR" altLang="en-US" sz="6000" kern="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7CA36-13CD-4556-BC29-0BF368ECDEDF}"/>
              </a:ext>
            </a:extLst>
          </p:cNvPr>
          <p:cNvSpPr txBox="1"/>
          <p:nvPr/>
        </p:nvSpPr>
        <p:spPr>
          <a:xfrm>
            <a:off x="8460432" y="4813290"/>
            <a:ext cx="6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9/16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55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378</Words>
  <Application>Microsoft Office PowerPoint</Application>
  <PresentationFormat>화면 슬라이드 쇼(16:9)</PresentationFormat>
  <Paragraphs>118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HY중고딕</vt:lpstr>
      <vt:lpstr>HY헤드라인M</vt:lpstr>
      <vt:lpstr>맑은 고딕</vt:lpstr>
      <vt:lpstr>휴먼둥근헤드라인</vt:lpstr>
      <vt:lpstr>Arial</vt:lpstr>
      <vt:lpstr>Impact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김용진</cp:lastModifiedBy>
  <cp:revision>104</cp:revision>
  <dcterms:created xsi:type="dcterms:W3CDTF">2016-12-05T23:26:54Z</dcterms:created>
  <dcterms:modified xsi:type="dcterms:W3CDTF">2022-08-11T04:36:18Z</dcterms:modified>
</cp:coreProperties>
</file>