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83" r:id="rId15"/>
    <p:sldId id="284" r:id="rId16"/>
    <p:sldId id="269" r:id="rId17"/>
    <p:sldId id="288" r:id="rId18"/>
    <p:sldId id="273" r:id="rId19"/>
    <p:sldId id="289" r:id="rId20"/>
    <p:sldId id="29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70" r:id="rId31"/>
    <p:sldId id="272" r:id="rId32"/>
    <p:sldId id="27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7B5EE-C1E1-4A88-B95E-C68A79834528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871D0-E74C-48BA-85F1-955BD6E737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97C35D9-D828-4133-8149-E6CB97D9F7F7}" type="datetimeFigureOut">
              <a:rPr lang="ko-KR" altLang="en-US" smtClean="0"/>
              <a:t>2016-12-03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89447B3-20C5-4EE7-A2E3-AFE98FF1020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da.org/joda-tim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ilverbullet.tistory.com/entry/Exception%EC%9D%98-%EC%A2%85%EB%A5%98%EC%99%80-%EB%B0%9C%EC%83%9D%EC%9B%90%EC%9D%B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자바의 문법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r>
              <a:rPr lang="en-US" altLang="ko-KR" dirty="0"/>
              <a:t>8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람다식</a:t>
            </a:r>
            <a:r>
              <a:rPr lang="en-US" altLang="ko-KR" dirty="0"/>
              <a:t>(Lambda Expression)</a:t>
            </a:r>
          </a:p>
          <a:p>
            <a:pPr lvl="1"/>
            <a:r>
              <a:rPr lang="ko-KR" altLang="en-US" dirty="0" err="1"/>
              <a:t>스트림</a:t>
            </a:r>
            <a:r>
              <a:rPr lang="en-US" altLang="ko-KR" dirty="0"/>
              <a:t>(Stream) API</a:t>
            </a:r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메서드</a:t>
            </a:r>
            <a:r>
              <a:rPr lang="en-US" altLang="ko-KR" dirty="0"/>
              <a:t>(Default Method)</a:t>
            </a:r>
          </a:p>
          <a:p>
            <a:r>
              <a:rPr lang="ko-KR" altLang="en-US" dirty="0"/>
              <a:t>새 자바스크립트 엔진</a:t>
            </a:r>
            <a:r>
              <a:rPr lang="en-US" altLang="ko-KR" dirty="0"/>
              <a:t>, </a:t>
            </a:r>
            <a:r>
              <a:rPr lang="ko-KR" altLang="en-US" dirty="0" err="1"/>
              <a:t>나즈혼</a:t>
            </a:r>
            <a:r>
              <a:rPr lang="en-US" altLang="ko-KR" dirty="0"/>
              <a:t>(</a:t>
            </a:r>
            <a:r>
              <a:rPr lang="en-US" altLang="ko-KR" dirty="0" err="1"/>
              <a:t>Nashorn</a:t>
            </a:r>
            <a:r>
              <a:rPr lang="en-US" altLang="ko-KR" dirty="0"/>
              <a:t>)</a:t>
            </a:r>
          </a:p>
          <a:p>
            <a:r>
              <a:rPr lang="en-US" altLang="ko-KR" dirty="0" err="1">
                <a:hlinkClick r:id="rId2"/>
              </a:rPr>
              <a:t>Joda</a:t>
            </a:r>
            <a:r>
              <a:rPr lang="en-US" altLang="ko-KR" dirty="0">
                <a:hlinkClick r:id="rId2"/>
              </a:rPr>
              <a:t> Time</a:t>
            </a:r>
            <a:r>
              <a:rPr lang="ko-KR" altLang="en-US" dirty="0"/>
              <a:t> 방식의 새 날짜 </a:t>
            </a:r>
            <a:r>
              <a:rPr lang="en-US" altLang="ko-KR" dirty="0"/>
              <a:t>API </a:t>
            </a:r>
            <a:r>
              <a:rPr lang="ko-KR" altLang="en-US" dirty="0"/>
              <a:t>변경 </a:t>
            </a:r>
            <a:r>
              <a:rPr lang="en-US" altLang="ko-KR" dirty="0"/>
              <a:t>(JSR 310)</a:t>
            </a:r>
          </a:p>
          <a:p>
            <a:r>
              <a:rPr lang="ko-KR" altLang="en-US" dirty="0"/>
              <a:t>자바 </a:t>
            </a:r>
            <a:r>
              <a:rPr lang="en-US" altLang="ko-KR" dirty="0"/>
              <a:t>FX 8</a:t>
            </a:r>
          </a:p>
          <a:p>
            <a:r>
              <a:rPr lang="ko-KR" altLang="en-US" dirty="0"/>
              <a:t>메타 데이터 지원 보완</a:t>
            </a:r>
          </a:p>
          <a:p>
            <a:r>
              <a:rPr lang="ko-KR" altLang="en-US" dirty="0"/>
              <a:t>동시성 </a:t>
            </a:r>
            <a:r>
              <a:rPr lang="en-US" altLang="ko-KR" dirty="0"/>
              <a:t>API </a:t>
            </a:r>
            <a:r>
              <a:rPr lang="ko-KR" altLang="en-US" dirty="0"/>
              <a:t>개선</a:t>
            </a:r>
          </a:p>
          <a:p>
            <a:r>
              <a:rPr lang="en-US" altLang="ko-KR" dirty="0"/>
              <a:t>IO/NIO </a:t>
            </a:r>
            <a:r>
              <a:rPr lang="ko-KR" altLang="en-US" dirty="0"/>
              <a:t>확장</a:t>
            </a:r>
          </a:p>
          <a:p>
            <a:r>
              <a:rPr lang="en-US" altLang="ko-KR" dirty="0"/>
              <a:t>Heap</a:t>
            </a:r>
            <a:r>
              <a:rPr lang="ko-KR" altLang="en-US" dirty="0"/>
              <a:t>에서 영속 세대</a:t>
            </a:r>
            <a:r>
              <a:rPr lang="en-US" altLang="ko-KR" dirty="0"/>
              <a:t>(Permanent Generation) </a:t>
            </a:r>
            <a:r>
              <a:rPr lang="ko-KR" altLang="en-US" dirty="0"/>
              <a:t>제거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클래식 자바 </a:t>
            </a:r>
            <a:r>
              <a:rPr lang="en-US" altLang="ko-KR" dirty="0"/>
              <a:t>-&gt; </a:t>
            </a:r>
            <a:r>
              <a:rPr lang="ko-KR" altLang="en-US" dirty="0"/>
              <a:t>모던 자바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Collections.sort</a:t>
            </a:r>
            <a:r>
              <a:rPr lang="en-US" altLang="ko-KR" dirty="0"/>
              <a:t>(</a:t>
            </a:r>
            <a:r>
              <a:rPr lang="en-US" altLang="ko-KR" dirty="0" err="1"/>
              <a:t>theListOfMyClasses</a:t>
            </a:r>
            <a:r>
              <a:rPr lang="en-US" altLang="ko-KR" dirty="0"/>
              <a:t>, </a:t>
            </a:r>
            <a:r>
              <a:rPr lang="en-US" altLang="ko-KR" b="1" dirty="0"/>
              <a:t>new</a:t>
            </a:r>
            <a:r>
              <a:rPr lang="en-US" altLang="ko-KR" dirty="0"/>
              <a:t> Comparator&lt;</a:t>
            </a:r>
            <a:r>
              <a:rPr lang="en-US" altLang="ko-KR" dirty="0" err="1"/>
              <a:t>MyClass</a:t>
            </a:r>
            <a:r>
              <a:rPr lang="en-US" altLang="ko-KR" dirty="0"/>
              <a:t>&gt;() {</a:t>
            </a:r>
          </a:p>
          <a:p>
            <a:r>
              <a:rPr lang="en-US" altLang="ko-KR" dirty="0"/>
              <a:t>    public </a:t>
            </a:r>
            <a:r>
              <a:rPr lang="en-US" altLang="ko-KR" b="1" dirty="0" err="1"/>
              <a:t>int</a:t>
            </a:r>
            <a:r>
              <a:rPr lang="en-US" altLang="ko-KR" dirty="0"/>
              <a:t> compare(</a:t>
            </a:r>
            <a:r>
              <a:rPr lang="en-US" altLang="ko-KR" dirty="0" err="1"/>
              <a:t>MyClass</a:t>
            </a:r>
            <a:r>
              <a:rPr lang="en-US" altLang="ko-KR" dirty="0"/>
              <a:t> a, </a:t>
            </a:r>
            <a:r>
              <a:rPr lang="en-US" altLang="ko-KR" dirty="0" err="1"/>
              <a:t>MyClass</a:t>
            </a:r>
            <a:r>
              <a:rPr lang="en-US" altLang="ko-KR" dirty="0"/>
              <a:t> b) {</a:t>
            </a:r>
          </a:p>
          <a:p>
            <a:r>
              <a:rPr lang="en-US" altLang="ko-KR" dirty="0"/>
              <a:t>        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en-US" altLang="ko-KR" dirty="0" err="1"/>
              <a:t>b.getValue</a:t>
            </a:r>
            <a:r>
              <a:rPr lang="en-US" altLang="ko-KR" dirty="0"/>
              <a:t>() - </a:t>
            </a:r>
            <a:r>
              <a:rPr lang="en-US" altLang="ko-KR" dirty="0" err="1"/>
              <a:t>a.getValue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});</a:t>
            </a:r>
          </a:p>
          <a:p>
            <a:pPr fontAlgn="t">
              <a:buNone/>
            </a:pPr>
            <a:endParaRPr lang="en-US" altLang="ko-KR" dirty="0"/>
          </a:p>
          <a:p>
            <a:pPr fontAlgn="t"/>
            <a:r>
              <a:rPr lang="en-US" altLang="ko-KR" dirty="0" err="1"/>
              <a:t>theListOfMyClasses.sort</a:t>
            </a:r>
            <a:r>
              <a:rPr lang="en-US" altLang="ko-KR" dirty="0"/>
              <a:t>((</a:t>
            </a:r>
            <a:r>
              <a:rPr lang="en-US" altLang="ko-KR" dirty="0" err="1"/>
              <a:t>MyClass</a:t>
            </a:r>
            <a:r>
              <a:rPr lang="en-US" altLang="ko-KR" dirty="0"/>
              <a:t> a, </a:t>
            </a:r>
            <a:r>
              <a:rPr lang="en-US" altLang="ko-KR" dirty="0" err="1"/>
              <a:t>MyClass</a:t>
            </a:r>
            <a:r>
              <a:rPr lang="en-US" altLang="ko-KR" dirty="0"/>
              <a:t> b) -&gt; {</a:t>
            </a:r>
          </a:p>
          <a:p>
            <a:pPr fontAlgn="t"/>
            <a:r>
              <a:rPr lang="en-US" altLang="ko-KR" dirty="0"/>
              <a:t>    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en-US" altLang="ko-KR" dirty="0" err="1"/>
              <a:t>a.getValue</a:t>
            </a:r>
            <a:r>
              <a:rPr lang="en-US" altLang="ko-KR" dirty="0"/>
              <a:t>() - </a:t>
            </a:r>
            <a:r>
              <a:rPr lang="en-US" altLang="ko-KR" dirty="0" err="1"/>
              <a:t>b.getValue</a:t>
            </a:r>
            <a:r>
              <a:rPr lang="en-US" altLang="ko-KR" dirty="0"/>
              <a:t>();</a:t>
            </a:r>
          </a:p>
          <a:p>
            <a:pPr fontAlgn="t"/>
            <a:r>
              <a:rPr lang="en-US" altLang="ko-KR" dirty="0"/>
              <a:t>});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8662" y="1357298"/>
            <a:ext cx="7772400" cy="4572000"/>
          </a:xfrm>
        </p:spPr>
        <p:txBody>
          <a:bodyPr/>
          <a:lstStyle/>
          <a:p>
            <a:r>
              <a:rPr lang="ko-KR" altLang="en-US" dirty="0"/>
              <a:t>람다 매개 변수 </a:t>
            </a:r>
            <a:r>
              <a:rPr lang="en-US" altLang="ko-KR" dirty="0"/>
              <a:t>-&gt; </a:t>
            </a:r>
            <a:r>
              <a:rPr lang="ko-KR" altLang="en-US" dirty="0"/>
              <a:t>람다 본문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071678"/>
            <a:ext cx="69437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8</a:t>
            </a:r>
            <a:r>
              <a:rPr lang="ko-KR" altLang="en-US" dirty="0"/>
              <a:t>에서는 예제의 </a:t>
            </a:r>
            <a:r>
              <a:rPr lang="en-US" altLang="ko-KR" dirty="0"/>
              <a:t>Comparator</a:t>
            </a:r>
            <a:r>
              <a:rPr lang="ko-KR" altLang="en-US" dirty="0"/>
              <a:t>같이 메서드가 하나뿐인 인터페이스</a:t>
            </a:r>
            <a:endParaRPr lang="en-US" altLang="ko-KR" dirty="0"/>
          </a:p>
          <a:p>
            <a:r>
              <a:rPr lang="en-US" altLang="ko-KR" dirty="0"/>
              <a:t>java.util.function.*</a:t>
            </a:r>
          </a:p>
          <a:p>
            <a:pPr lvl="1"/>
            <a:r>
              <a:rPr lang="en-US" altLang="ko-KR" dirty="0"/>
              <a:t>Comparator&lt;? super T&gt;</a:t>
            </a:r>
          </a:p>
          <a:p>
            <a:pPr lvl="1"/>
            <a:r>
              <a:rPr lang="en-US" altLang="ko-KR" dirty="0"/>
              <a:t>Consumer&lt;T&gt;</a:t>
            </a:r>
          </a:p>
          <a:p>
            <a:pPr lvl="1"/>
            <a:r>
              <a:rPr lang="en-US" altLang="ko-KR" dirty="0"/>
              <a:t>Predicate&lt;T&gt;</a:t>
            </a:r>
          </a:p>
          <a:p>
            <a:pPr lvl="1"/>
            <a:r>
              <a:rPr lang="en-US" altLang="ko-KR" dirty="0"/>
              <a:t>Function&lt;T, R&gt;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</a:t>
            </a:r>
            <a:r>
              <a:rPr lang="en-US" altLang="ko-KR" dirty="0"/>
              <a:t>(Runnable)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72816"/>
            <a:ext cx="7470295" cy="2232248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827584" y="4077072"/>
            <a:ext cx="2885859" cy="1224136"/>
          </a:xfrm>
          <a:prstGeom prst="wedgeEllipseCallout">
            <a:avLst>
              <a:gd name="adj1" fmla="val 51459"/>
              <a:gd name="adj2" fmla="val -155791"/>
            </a:avLst>
          </a:prstGeom>
          <a:solidFill>
            <a:srgbClr val="7FD13B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인터페이스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4663362" y="4077072"/>
            <a:ext cx="2885859" cy="1224136"/>
          </a:xfrm>
          <a:prstGeom prst="wedgeEllipseCallout">
            <a:avLst>
              <a:gd name="adj1" fmla="val -39598"/>
              <a:gd name="adj2" fmla="val -123156"/>
            </a:avLst>
          </a:prstGeom>
          <a:solidFill>
            <a:srgbClr val="7FD13B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 하나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6565" y="5589240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함수형 인터페이스 인정</a:t>
            </a:r>
          </a:p>
        </p:txBody>
      </p:sp>
    </p:spTree>
    <p:extLst>
      <p:ext uri="{BB962C8B-B14F-4D97-AF65-F5344CB8AC3E}">
        <p14:creationId xmlns:p14="http://schemas.microsoft.com/office/powerpoint/2010/main" val="210501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r>
              <a:rPr lang="ko-KR" altLang="en-US" dirty="0"/>
              <a:t>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인자목록</a:t>
            </a:r>
            <a:r>
              <a:rPr lang="en-US" altLang="ko-KR" dirty="0"/>
              <a:t>) -&gt; { </a:t>
            </a:r>
            <a:r>
              <a:rPr lang="ko-KR" altLang="en-US" dirty="0"/>
              <a:t>구문</a:t>
            </a:r>
            <a:r>
              <a:rPr lang="en-US" altLang="ko-KR" dirty="0"/>
              <a:t>}</a:t>
            </a:r>
          </a:p>
          <a:p>
            <a:r>
              <a:rPr lang="ko-KR" altLang="en-US" dirty="0" err="1"/>
              <a:t>람다식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익명 메서드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068960"/>
            <a:ext cx="7693911" cy="352839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211960" y="3163099"/>
            <a:ext cx="2232248" cy="481925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956723" y="3645024"/>
            <a:ext cx="3744416" cy="720080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stCxn id="6" idx="5"/>
          </p:cNvCxnSpPr>
          <p:nvPr/>
        </p:nvCxnSpPr>
        <p:spPr>
          <a:xfrm>
            <a:off x="5152782" y="4259651"/>
            <a:ext cx="1147410" cy="1041557"/>
          </a:xfrm>
          <a:prstGeom prst="straightConnector1">
            <a:avLst/>
          </a:prstGeom>
          <a:ln w="28575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/>
          <p:cNvCxnSpPr>
            <a:stCxn id="5" idx="2"/>
          </p:cNvCxnSpPr>
          <p:nvPr/>
        </p:nvCxnSpPr>
        <p:spPr>
          <a:xfrm rot="10800000" flipV="1">
            <a:off x="2339752" y="3404062"/>
            <a:ext cx="1872208" cy="2113170"/>
          </a:xfrm>
          <a:prstGeom prst="curvedConnector2">
            <a:avLst/>
          </a:prstGeom>
          <a:ln w="28575">
            <a:solidFill>
              <a:schemeClr val="accent3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922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컬랙션</a:t>
            </a:r>
            <a:r>
              <a:rPr lang="en-US" altLang="ko-KR" dirty="0"/>
              <a:t>(Collection) </a:t>
            </a:r>
            <a:r>
              <a:rPr lang="ko-KR" altLang="en-US" dirty="0"/>
              <a:t>프레임워크보다 한 단계 더 높은 추상화 제공</a:t>
            </a:r>
            <a:endParaRPr lang="en-US" altLang="ko-KR" dirty="0"/>
          </a:p>
          <a:p>
            <a:r>
              <a:rPr lang="ko-KR" altLang="en-US" dirty="0"/>
              <a:t>내부 반복</a:t>
            </a:r>
            <a:endParaRPr lang="en-US" altLang="ko-KR" dirty="0"/>
          </a:p>
          <a:p>
            <a:r>
              <a:rPr lang="ko-KR" altLang="en-US" dirty="0"/>
              <a:t>중개 연산</a:t>
            </a:r>
            <a:r>
              <a:rPr lang="en-US" altLang="ko-KR" dirty="0"/>
              <a:t>: </a:t>
            </a:r>
            <a:r>
              <a:rPr lang="ko-KR" altLang="en-US" dirty="0"/>
              <a:t>파이프와 필터</a:t>
            </a:r>
            <a:r>
              <a:rPr lang="en-US" altLang="ko-KR" dirty="0"/>
              <a:t>, </a:t>
            </a:r>
            <a:r>
              <a:rPr lang="ko-KR" altLang="en-US" dirty="0"/>
              <a:t>맵</a:t>
            </a:r>
            <a:r>
              <a:rPr lang="en-US" altLang="ko-KR" dirty="0"/>
              <a:t>(Map)</a:t>
            </a:r>
          </a:p>
          <a:p>
            <a:r>
              <a:rPr lang="ko-KR" altLang="en-US" dirty="0"/>
              <a:t>종단 연산</a:t>
            </a:r>
            <a:r>
              <a:rPr lang="en-US" altLang="ko-KR" dirty="0"/>
              <a:t>: </a:t>
            </a:r>
            <a:r>
              <a:rPr lang="ko-KR" altLang="en-US" dirty="0"/>
              <a:t>결과 생산</a:t>
            </a:r>
            <a:r>
              <a:rPr lang="en-US" altLang="ko-KR" dirty="0"/>
              <a:t>(Reduce)</a:t>
            </a:r>
          </a:p>
          <a:p>
            <a:r>
              <a:rPr lang="ko-KR" altLang="en-US" dirty="0"/>
              <a:t>지연 연산을 통한 최적화</a:t>
            </a:r>
            <a:endParaRPr lang="en-US" altLang="ko-KR" dirty="0"/>
          </a:p>
          <a:p>
            <a:r>
              <a:rPr lang="ko-KR" altLang="en-US" dirty="0"/>
              <a:t>병렬 처리 추상화</a:t>
            </a:r>
            <a:endParaRPr lang="en-US" altLang="ko-KR" dirty="0"/>
          </a:p>
          <a:p>
            <a:r>
              <a:rPr lang="ko-KR" altLang="en-US" dirty="0" err="1"/>
              <a:t>컬랙션</a:t>
            </a:r>
            <a:r>
              <a:rPr lang="ko-KR" altLang="en-US" dirty="0"/>
              <a:t> 외 다양한 연속적 데이터에 적용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Java.util.stream</a:t>
            </a:r>
            <a:endParaRPr lang="en-US" altLang="ko-KR" dirty="0"/>
          </a:p>
          <a:p>
            <a:pPr lvl="1"/>
            <a:r>
              <a:rPr lang="en-US" altLang="ko-KR" dirty="0"/>
              <a:t>Stream&lt;T&gt;</a:t>
            </a:r>
          </a:p>
          <a:p>
            <a:pPr lvl="1"/>
            <a:r>
              <a:rPr lang="en-US" altLang="ko-KR" dirty="0" err="1"/>
              <a:t>DoubleStream</a:t>
            </a:r>
            <a:endParaRPr lang="en-US" altLang="ko-KR" dirty="0"/>
          </a:p>
          <a:p>
            <a:pPr lvl="1"/>
            <a:r>
              <a:rPr lang="en-US" altLang="ko-KR" dirty="0" err="1"/>
              <a:t>IntStream</a:t>
            </a:r>
            <a:endParaRPr lang="en-US" altLang="ko-KR" dirty="0"/>
          </a:p>
          <a:p>
            <a:pPr lvl="1"/>
            <a:r>
              <a:rPr lang="en-US" altLang="ko-KR" dirty="0" err="1"/>
              <a:t>LongStream</a:t>
            </a:r>
            <a:endParaRPr lang="en-US" altLang="ko-KR" dirty="0"/>
          </a:p>
          <a:p>
            <a:r>
              <a:rPr lang="en-US" altLang="ko-KR" dirty="0" err="1"/>
              <a:t>Java.lang</a:t>
            </a:r>
            <a:endParaRPr lang="en-US" altLang="ko-KR" dirty="0"/>
          </a:p>
          <a:p>
            <a:pPr lvl="1"/>
            <a:r>
              <a:rPr lang="en-US" altLang="ko-KR" dirty="0"/>
              <a:t>Optional&lt;T&gt;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0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Stream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428736"/>
            <a:ext cx="774612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 중개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</a:p>
          <a:p>
            <a:r>
              <a:rPr lang="en-US" altLang="ko-KR" dirty="0"/>
              <a:t>filter</a:t>
            </a:r>
          </a:p>
          <a:p>
            <a:r>
              <a:rPr lang="en-US" altLang="ko-KR" dirty="0" err="1"/>
              <a:t>flatmap</a:t>
            </a:r>
            <a:endParaRPr lang="en-US" altLang="ko-KR" dirty="0"/>
          </a:p>
          <a:p>
            <a:r>
              <a:rPr lang="en-US" altLang="ko-KR" dirty="0"/>
              <a:t>skip</a:t>
            </a:r>
          </a:p>
          <a:p>
            <a:r>
              <a:rPr lang="en-US" altLang="ko-KR" dirty="0"/>
              <a:t>limit</a:t>
            </a:r>
          </a:p>
          <a:p>
            <a:r>
              <a:rPr lang="en-US" altLang="ko-KR" dirty="0"/>
              <a:t>sorted</a:t>
            </a:r>
          </a:p>
          <a:p>
            <a:r>
              <a:rPr lang="en-US" altLang="ko-KR" dirty="0"/>
              <a:t>distinct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83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 err="1"/>
              <a:t>빵틀</a:t>
            </a:r>
            <a:endParaRPr lang="en-US" altLang="ko-KR" dirty="0"/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붕어빵</a:t>
            </a:r>
            <a:endParaRPr lang="en-US" altLang="ko-KR" dirty="0"/>
          </a:p>
          <a:p>
            <a:r>
              <a:rPr lang="ko-KR" altLang="en-US" dirty="0"/>
              <a:t>클래스 </a:t>
            </a:r>
            <a:r>
              <a:rPr lang="en-US" altLang="ko-KR" dirty="0"/>
              <a:t> =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ko-KR" altLang="en-US" dirty="0" err="1"/>
              <a:t>다형성</a:t>
            </a:r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(extends, implements)</a:t>
            </a:r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 종단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endParaRPr lang="en-US" altLang="ko-KR" dirty="0"/>
          </a:p>
          <a:p>
            <a:r>
              <a:rPr lang="en-US" altLang="ko-KR" dirty="0"/>
              <a:t>collect</a:t>
            </a:r>
          </a:p>
          <a:p>
            <a:r>
              <a:rPr lang="en-US" altLang="ko-KR" dirty="0"/>
              <a:t>reduce</a:t>
            </a:r>
          </a:p>
          <a:p>
            <a:r>
              <a:rPr lang="en-US" altLang="ko-KR" dirty="0"/>
              <a:t>iterator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3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자주쓰는</a:t>
            </a:r>
            <a:r>
              <a:rPr lang="ko-KR" altLang="en-US" dirty="0"/>
              <a:t> </a:t>
            </a:r>
            <a:r>
              <a:rPr lang="en-US" altLang="ko-KR" dirty="0"/>
              <a:t>Stream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endParaRPr lang="en-US" altLang="ko-KR" dirty="0"/>
          </a:p>
          <a:p>
            <a:r>
              <a:rPr lang="en-US" altLang="ko-KR" dirty="0"/>
              <a:t>map</a:t>
            </a:r>
          </a:p>
          <a:p>
            <a:r>
              <a:rPr lang="en-US" altLang="ko-KR" dirty="0"/>
              <a:t>limit</a:t>
            </a:r>
          </a:p>
          <a:p>
            <a:r>
              <a:rPr lang="en-US" altLang="ko-KR" dirty="0"/>
              <a:t>skip</a:t>
            </a:r>
          </a:p>
          <a:p>
            <a:r>
              <a:rPr lang="en-US" altLang="ko-KR" dirty="0"/>
              <a:t>filter</a:t>
            </a:r>
          </a:p>
          <a:p>
            <a:r>
              <a:rPr lang="en-US" altLang="ko-KR" dirty="0" err="1"/>
              <a:t>flatMap</a:t>
            </a:r>
            <a:endParaRPr lang="en-US" altLang="ko-KR" dirty="0"/>
          </a:p>
          <a:p>
            <a:r>
              <a:rPr lang="en-US" altLang="ko-KR" dirty="0"/>
              <a:t>reduce</a:t>
            </a:r>
          </a:p>
          <a:p>
            <a:r>
              <a:rPr lang="en-US" altLang="ko-KR" dirty="0"/>
              <a:t>collection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forEach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/>
              <a:t>Arrays.asList</a:t>
            </a:r>
            <a:r>
              <a:rPr lang="en-US" altLang="ko-KR" dirty="0"/>
              <a:t>(1,2,3).stream() 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System.out</a:t>
            </a:r>
            <a:r>
              <a:rPr lang="en-US" altLang="ko-KR" dirty="0"/>
              <a:t>::</a:t>
            </a:r>
            <a:r>
              <a:rPr lang="en-US" altLang="ko-KR" dirty="0" err="1"/>
              <a:t>println</a:t>
            </a:r>
            <a:r>
              <a:rPr lang="en-US" altLang="ko-KR" dirty="0"/>
              <a:t>); // 1,2,3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/>
              <a:t>Arrays.asList</a:t>
            </a:r>
            <a:r>
              <a:rPr lang="en-US" altLang="ko-KR" dirty="0"/>
              <a:t>(1,2,3).stream() .map(</a:t>
            </a:r>
            <a:r>
              <a:rPr lang="en-US" altLang="ko-KR" dirty="0" err="1"/>
              <a:t>i</a:t>
            </a:r>
            <a:r>
              <a:rPr lang="en-US" altLang="ko-KR" dirty="0"/>
              <a:t> -&gt; </a:t>
            </a:r>
            <a:r>
              <a:rPr lang="en-US" altLang="ko-KR" dirty="0" err="1"/>
              <a:t>i</a:t>
            </a:r>
            <a:r>
              <a:rPr lang="en-US" altLang="ko-KR" dirty="0"/>
              <a:t>*</a:t>
            </a:r>
            <a:r>
              <a:rPr lang="en-US" altLang="ko-KR" dirty="0" err="1"/>
              <a:t>i</a:t>
            </a:r>
            <a:r>
              <a:rPr lang="en-US" altLang="ko-KR" dirty="0"/>
              <a:t>) 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System.out</a:t>
            </a:r>
            <a:r>
              <a:rPr lang="en-US" altLang="ko-KR" dirty="0"/>
              <a:t>::</a:t>
            </a:r>
            <a:r>
              <a:rPr lang="en-US" altLang="ko-KR" dirty="0" err="1"/>
              <a:t>println</a:t>
            </a:r>
            <a:r>
              <a:rPr lang="en-US" altLang="ko-KR" dirty="0"/>
              <a:t>); // 1,4,9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924944"/>
            <a:ext cx="575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Stream&lt;R&gt; map(Function&lt;? super T, ? Extends R&gt; mapper)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/>
              <a:t>Arrays.asList</a:t>
            </a:r>
            <a:r>
              <a:rPr lang="en-US" altLang="ko-KR" dirty="0"/>
              <a:t>(1,2,3).stream() .limit(1) 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System.out</a:t>
            </a:r>
            <a:r>
              <a:rPr lang="en-US" altLang="ko-KR" dirty="0"/>
              <a:t>::</a:t>
            </a:r>
            <a:r>
              <a:rPr lang="en-US" altLang="ko-KR" dirty="0" err="1"/>
              <a:t>println</a:t>
            </a:r>
            <a:r>
              <a:rPr lang="en-US" altLang="ko-KR" dirty="0"/>
              <a:t>); // 1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/>
              <a:t>Arrays.asList</a:t>
            </a:r>
            <a:r>
              <a:rPr lang="en-US" altLang="ko-KR" dirty="0"/>
              <a:t>(1,2,3).stream() .skip(1) 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System.out</a:t>
            </a:r>
            <a:r>
              <a:rPr lang="en-US" altLang="ko-KR" dirty="0"/>
              <a:t>::</a:t>
            </a:r>
            <a:r>
              <a:rPr lang="en-US" altLang="ko-KR" dirty="0" err="1"/>
              <a:t>println</a:t>
            </a:r>
            <a:r>
              <a:rPr lang="en-US" altLang="ko-KR" dirty="0"/>
              <a:t>); // 2,3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/>
              <a:t>Arrays.asList</a:t>
            </a:r>
            <a:r>
              <a:rPr lang="en-US" altLang="ko-KR" dirty="0"/>
              <a:t>(1,2,3).stream() .filter(</a:t>
            </a:r>
            <a:r>
              <a:rPr lang="en-US" altLang="ko-KR" dirty="0" err="1"/>
              <a:t>i</a:t>
            </a:r>
            <a:r>
              <a:rPr lang="en-US" altLang="ko-KR" dirty="0"/>
              <a:t>-&gt; 2&gt;=</a:t>
            </a:r>
            <a:r>
              <a:rPr lang="en-US" altLang="ko-KR" dirty="0" err="1"/>
              <a:t>i</a:t>
            </a:r>
            <a:r>
              <a:rPr lang="en-US" altLang="ko-KR" dirty="0"/>
              <a:t>) 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System.out</a:t>
            </a:r>
            <a:r>
              <a:rPr lang="en-US" altLang="ko-KR" dirty="0"/>
              <a:t>::</a:t>
            </a:r>
            <a:r>
              <a:rPr lang="en-US" altLang="ko-KR" dirty="0" err="1"/>
              <a:t>println</a:t>
            </a:r>
            <a:r>
              <a:rPr lang="en-US" altLang="ko-KR" dirty="0"/>
              <a:t>); // 1,2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924944"/>
            <a:ext cx="492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Stream&lt;T&gt; filter(Predicate&lt;? super T&gt; predicate)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flatMap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785958"/>
            <a:ext cx="7772400" cy="4572000"/>
          </a:xfrm>
        </p:spPr>
        <p:txBody>
          <a:bodyPr anchor="ctr"/>
          <a:lstStyle/>
          <a:p>
            <a:r>
              <a:rPr lang="en-US" altLang="ko-KR" dirty="0" err="1"/>
              <a:t>Arrays.asList</a:t>
            </a:r>
            <a:r>
              <a:rPr lang="en-US" altLang="ko-KR" dirty="0"/>
              <a:t>(</a:t>
            </a:r>
            <a:r>
              <a:rPr lang="en-US" altLang="ko-KR" dirty="0" err="1"/>
              <a:t>Arrays.asList</a:t>
            </a:r>
            <a:r>
              <a:rPr lang="en-US" altLang="ko-KR" dirty="0"/>
              <a:t>(1,2),</a:t>
            </a:r>
            <a:r>
              <a:rPr lang="en-US" altLang="ko-KR" dirty="0" err="1"/>
              <a:t>Arrays.asList</a:t>
            </a:r>
            <a:r>
              <a:rPr lang="en-US" altLang="ko-KR" dirty="0"/>
              <a:t>(3,4,5),</a:t>
            </a:r>
            <a:r>
              <a:rPr lang="en-US" altLang="ko-KR" dirty="0" err="1"/>
              <a:t>Arrays.asList</a:t>
            </a:r>
            <a:r>
              <a:rPr lang="en-US" altLang="ko-KR" dirty="0"/>
              <a:t>(6,7,8,9)).stream() .</a:t>
            </a:r>
            <a:r>
              <a:rPr lang="en-US" altLang="ko-KR" dirty="0" err="1"/>
              <a:t>flatMap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-&gt; </a:t>
            </a:r>
            <a:r>
              <a:rPr lang="en-US" altLang="ko-KR" dirty="0" err="1"/>
              <a:t>i.stream</a:t>
            </a:r>
            <a:r>
              <a:rPr lang="en-US" altLang="ko-KR" dirty="0"/>
              <a:t>()) .</a:t>
            </a:r>
            <a:r>
              <a:rPr lang="en-US" altLang="ko-KR" dirty="0" err="1"/>
              <a:t>forEach</a:t>
            </a:r>
            <a:r>
              <a:rPr lang="en-US" altLang="ko-KR" dirty="0"/>
              <a:t>(</a:t>
            </a:r>
            <a:r>
              <a:rPr lang="en-US" altLang="ko-KR" dirty="0" err="1"/>
              <a:t>System.out</a:t>
            </a:r>
            <a:r>
              <a:rPr lang="en-US" altLang="ko-KR" dirty="0"/>
              <a:t>::</a:t>
            </a:r>
            <a:r>
              <a:rPr lang="en-US" altLang="ko-KR" dirty="0" err="1"/>
              <a:t>println</a:t>
            </a:r>
            <a:r>
              <a:rPr lang="en-US" altLang="ko-KR" dirty="0"/>
              <a:t>); // 1,2,3,4,5,6,7,8,9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/>
              <a:t>Arrays.asList</a:t>
            </a:r>
            <a:r>
              <a:rPr lang="en-US" altLang="ko-KR" dirty="0"/>
              <a:t>(1,2,3).stream() .reduce((</a:t>
            </a:r>
            <a:r>
              <a:rPr lang="en-US" altLang="ko-KR" dirty="0" err="1"/>
              <a:t>a,b</a:t>
            </a:r>
            <a:r>
              <a:rPr lang="en-US" altLang="ko-KR" dirty="0"/>
              <a:t>)-&gt; a-b) .get(); // -4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/>
              <a:t>Arrays.asList</a:t>
            </a:r>
            <a:r>
              <a:rPr lang="en-US" altLang="ko-KR" dirty="0"/>
              <a:t>(1,2,3).stream() .collect(</a:t>
            </a:r>
            <a:r>
              <a:rPr lang="en-US" altLang="ko-KR" dirty="0" err="1"/>
              <a:t>Collectors.toList</a:t>
            </a:r>
            <a:r>
              <a:rPr lang="en-US" altLang="ko-KR" dirty="0"/>
              <a:t>()); </a:t>
            </a:r>
            <a:r>
              <a:rPr lang="en-US" altLang="ko-KR" dirty="0" err="1"/>
              <a:t>Arrays.asList</a:t>
            </a:r>
            <a:r>
              <a:rPr lang="en-US" altLang="ko-KR" dirty="0"/>
              <a:t>(1,2,3).stream() .</a:t>
            </a:r>
            <a:r>
              <a:rPr lang="en-US" altLang="ko-KR" dirty="0" err="1"/>
              <a:t>iterator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(;;) {}</a:t>
            </a:r>
          </a:p>
          <a:p>
            <a:r>
              <a:rPr lang="en-US" altLang="ko-KR" dirty="0"/>
              <a:t>If(a&lt;b) {}</a:t>
            </a:r>
          </a:p>
          <a:p>
            <a:r>
              <a:rPr lang="en-US" altLang="ko-KR" dirty="0"/>
              <a:t>Switch(c) {case 1: print(“hello”);  break;}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43050"/>
            <a:ext cx="8071415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만들기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143116"/>
            <a:ext cx="810563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함수형 인터페이스 사용하기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85926"/>
            <a:ext cx="810252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콜렉션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List, </a:t>
            </a:r>
            <a:r>
              <a:rPr lang="en-US" altLang="ko-KR" dirty="0" err="1"/>
              <a:t>ArrayList</a:t>
            </a:r>
            <a:endParaRPr lang="en-US" altLang="ko-KR" dirty="0"/>
          </a:p>
          <a:p>
            <a:r>
              <a:rPr lang="en-US" altLang="ko-KR" dirty="0"/>
              <a:t>Vector</a:t>
            </a:r>
          </a:p>
          <a:p>
            <a:r>
              <a:rPr lang="en-US" altLang="ko-KR" dirty="0"/>
              <a:t>Map, </a:t>
            </a:r>
            <a:r>
              <a:rPr lang="en-US" altLang="ko-KR" dirty="0" err="1"/>
              <a:t>HashMap</a:t>
            </a:r>
            <a:endParaRPr lang="en-US" altLang="ko-KR" dirty="0"/>
          </a:p>
          <a:p>
            <a:r>
              <a:rPr lang="en-US" altLang="ko-KR" dirty="0"/>
              <a:t>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&lt;-&gt;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 -&gt; </a:t>
            </a:r>
            <a:r>
              <a:rPr lang="en-US" altLang="ko-KR" dirty="0" err="1"/>
              <a:t>Json</a:t>
            </a:r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en-US" altLang="ko-KR" dirty="0"/>
              <a:t> -&gt; Map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 = { name: “</a:t>
            </a:r>
            <a:r>
              <a:rPr lang="en-US" altLang="ko-KR" dirty="0" err="1"/>
              <a:t>kimyongyeon</a:t>
            </a:r>
            <a:r>
              <a:rPr lang="en-US" altLang="ko-KR" dirty="0"/>
              <a:t>”, phone:[]}</a:t>
            </a:r>
          </a:p>
          <a:p>
            <a:r>
              <a:rPr lang="en-US" altLang="ko-KR" dirty="0"/>
              <a:t>List&lt;String&gt; list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</a:p>
          <a:p>
            <a:r>
              <a:rPr lang="en-US" altLang="ko-KR" dirty="0" err="1"/>
              <a:t>list.add</a:t>
            </a:r>
            <a:r>
              <a:rPr lang="en-US" altLang="ko-KR" dirty="0"/>
              <a:t>(“</a:t>
            </a:r>
            <a:r>
              <a:rPr lang="en-US" altLang="ko-KR" dirty="0" err="1"/>
              <a:t>kimyongyeon</a:t>
            </a:r>
            <a:r>
              <a:rPr lang="en-US" altLang="ko-KR" dirty="0"/>
              <a:t>”);</a:t>
            </a:r>
          </a:p>
          <a:p>
            <a:r>
              <a:rPr lang="en-US" altLang="ko-KR" dirty="0"/>
              <a:t>Map m = new </a:t>
            </a:r>
            <a:r>
              <a:rPr lang="en-US" altLang="ko-KR" dirty="0" err="1"/>
              <a:t>HashMap</a:t>
            </a:r>
            <a:r>
              <a:rPr lang="en-US" altLang="ko-KR" dirty="0"/>
              <a:t>&lt;&gt;();</a:t>
            </a:r>
          </a:p>
          <a:p>
            <a:r>
              <a:rPr lang="en-US" altLang="ko-KR" dirty="0" err="1"/>
              <a:t>m.put</a:t>
            </a:r>
            <a:r>
              <a:rPr lang="en-US" altLang="ko-KR" dirty="0"/>
              <a:t>(“list”, list);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 descr="http://cfile8.uf.tistory.com/image/137DA11A4B3479636E81F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857496"/>
            <a:ext cx="4543425" cy="2352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</a:t>
            </a:r>
            <a:r>
              <a:rPr lang="ko-KR" altLang="en-US" dirty="0"/>
              <a:t>클래스 상속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026" name="Picture 2" descr="http://cfile28.uf.tistory.com/image/217C6B4552AF12B432A3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714488"/>
            <a:ext cx="4411271" cy="4071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ArithmeticException</a:t>
            </a:r>
            <a:r>
              <a:rPr lang="en-US" altLang="ko-KR" dirty="0"/>
              <a:t> : </a:t>
            </a:r>
            <a:r>
              <a:rPr lang="ko-KR" altLang="en-US" dirty="0"/>
              <a:t>산술 연산 오류 </a:t>
            </a:r>
            <a:r>
              <a:rPr lang="en-US" altLang="ko-KR" dirty="0"/>
              <a:t>(</a:t>
            </a:r>
            <a:r>
              <a:rPr lang="ko-KR" altLang="en-US" dirty="0"/>
              <a:t>정수를 </a:t>
            </a:r>
            <a:r>
              <a:rPr lang="en-US" altLang="ko-KR" dirty="0"/>
              <a:t>0</a:t>
            </a:r>
            <a:r>
              <a:rPr lang="ko-KR" altLang="en-US" dirty="0"/>
              <a:t>으로 나누는 경우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IndexOutOfBoundsException</a:t>
            </a:r>
            <a:r>
              <a:rPr lang="en-US" altLang="ko-KR" dirty="0"/>
              <a:t> : </a:t>
            </a:r>
            <a:r>
              <a:rPr lang="ko-KR" altLang="en-US" dirty="0"/>
              <a:t>배열의 인덱스가 배열의 길이를 넘을 때</a:t>
            </a:r>
          </a:p>
          <a:p>
            <a:r>
              <a:rPr lang="en-US" altLang="ko-KR" dirty="0" err="1"/>
              <a:t>IllegalArgumentException</a:t>
            </a:r>
            <a:r>
              <a:rPr lang="en-US" altLang="ko-KR" dirty="0"/>
              <a:t> : </a:t>
            </a:r>
            <a:r>
              <a:rPr lang="ko-KR" altLang="en-US" dirty="0" err="1"/>
              <a:t>메소드의</a:t>
            </a:r>
            <a:r>
              <a:rPr lang="ko-KR" altLang="en-US" dirty="0"/>
              <a:t> 매개변수 유형을 잘못 사용할 때</a:t>
            </a:r>
          </a:p>
          <a:p>
            <a:r>
              <a:rPr lang="en-US" altLang="ko-KR" dirty="0" err="1"/>
              <a:t>IOException</a:t>
            </a:r>
            <a:r>
              <a:rPr lang="en-US" altLang="ko-KR" dirty="0"/>
              <a:t> : </a:t>
            </a:r>
            <a:r>
              <a:rPr lang="ko-KR" altLang="en-US" dirty="0" err="1"/>
              <a:t>입출력시에</a:t>
            </a:r>
            <a:r>
              <a:rPr lang="ko-KR" altLang="en-US" dirty="0"/>
              <a:t> 지정한 파일이 시스템에 존재하지 않을 때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http://silverbullet.tistory.com/entry/Exception%EC%9D%98-%EC%A2%85%EB%A5%98%EC%99%80-%EB%B0%9C%EC%83%9D%EC%9B%90%EC%9D%B8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solidFill>
          <a:srgbClr val="7FD13B">
            <a:alpha val="12157"/>
          </a:srgbClr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335</TotalTime>
  <Words>674</Words>
  <Application>Microsoft Office PowerPoint</Application>
  <PresentationFormat>화면 슬라이드 쇼(4:3)</PresentationFormat>
  <Paragraphs>131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HY중고딕</vt:lpstr>
      <vt:lpstr>맑은 고딕</vt:lpstr>
      <vt:lpstr>Consolas</vt:lpstr>
      <vt:lpstr>Corbel</vt:lpstr>
      <vt:lpstr>Wingdings</vt:lpstr>
      <vt:lpstr>Wingdings 2</vt:lpstr>
      <vt:lpstr>Wingdings 3</vt:lpstr>
      <vt:lpstr>메트로</vt:lpstr>
      <vt:lpstr>자바의 문법</vt:lpstr>
      <vt:lpstr>객체지향 언어</vt:lpstr>
      <vt:lpstr>문법</vt:lpstr>
      <vt:lpstr>콜렉션</vt:lpstr>
      <vt:lpstr>Json &lt;-&gt; Map</vt:lpstr>
      <vt:lpstr>Map 구성</vt:lpstr>
      <vt:lpstr>에러</vt:lpstr>
      <vt:lpstr>Exception 클래스 상속 관계</vt:lpstr>
      <vt:lpstr>Exception 종류</vt:lpstr>
      <vt:lpstr>자바8 </vt:lpstr>
      <vt:lpstr>클래식 자바 -&gt; 모던 자바</vt:lpstr>
      <vt:lpstr>람다식</vt:lpstr>
      <vt:lpstr>함수형 인터페이스</vt:lpstr>
      <vt:lpstr>함수형 인터페이스 (Runnable)</vt:lpstr>
      <vt:lpstr>람다식 문법</vt:lpstr>
      <vt:lpstr>스트림</vt:lpstr>
      <vt:lpstr>스트림 유형</vt:lpstr>
      <vt:lpstr>Get Stream</vt:lpstr>
      <vt:lpstr>스트림 중개 연산자</vt:lpstr>
      <vt:lpstr>스트림 종단 연산자</vt:lpstr>
      <vt:lpstr>자주쓰는 Stream 연산</vt:lpstr>
      <vt:lpstr>forEach</vt:lpstr>
      <vt:lpstr>map</vt:lpstr>
      <vt:lpstr>limit</vt:lpstr>
      <vt:lpstr>skip</vt:lpstr>
      <vt:lpstr>filter</vt:lpstr>
      <vt:lpstr>flatMap</vt:lpstr>
      <vt:lpstr>reduce</vt:lpstr>
      <vt:lpstr>collection</vt:lpstr>
      <vt:lpstr>기본 메서드</vt:lpstr>
      <vt:lpstr>함수형 인터페이스 만들기</vt:lpstr>
      <vt:lpstr>함수형 인터페이스 사용하기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문법</dc:title>
  <dc:creator>kimyongyeon</dc:creator>
  <cp:lastModifiedBy>yongyeon kim</cp:lastModifiedBy>
  <cp:revision>18</cp:revision>
  <dcterms:created xsi:type="dcterms:W3CDTF">2016-11-28T00:42:14Z</dcterms:created>
  <dcterms:modified xsi:type="dcterms:W3CDTF">2016-12-03T15:48:13Z</dcterms:modified>
</cp:coreProperties>
</file>