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://nodejs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0726" y="949044"/>
            <a:ext cx="10578517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/**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jsp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bean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설정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resolver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 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return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Bean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Hack" panose="020B0609030202020204" pitchFamily="49" charset="0"/>
              </a:rPr>
              <a:t>internalResourceViewResolver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InternalResourceViewResolver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internalResourceViewResolver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InternalResourceViewResolver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internalResourceViewResolver.setPrefix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"/WEB-INF/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jsp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internalResourceViewResolver.setSuffix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jsp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internalResourceViewResolver.setOrder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internalResourceViewResolver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/**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bean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xml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설정파일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* 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return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Bean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TilesConfigurer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Hack" panose="020B0609030202020204" pitchFamily="49" charset="0"/>
              </a:rPr>
              <a:t>tilesConfigurer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TilesConfigurer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tilesConfigurer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TilesConfigurer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tilesConfigurer.setDefinitions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"/WEB-INF/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tiles.xml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tilesConfigurer.setCheckRefresh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tilesConfigurer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/**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bean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설정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resolver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 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return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Bean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Hack" panose="020B0609030202020204" pitchFamily="49" charset="0"/>
              </a:rPr>
              <a:t>tilesViewResolver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viewResolver.setViewClass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TilesView.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viewResolver.setOrder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45" y="1207665"/>
            <a:ext cx="2371725" cy="419100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959868" y="345781"/>
            <a:ext cx="9692640" cy="62414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@configuration </a:t>
            </a:r>
            <a:r>
              <a:rPr lang="ko-KR" altLang="en-US"/>
              <a:t>자바 파일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34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3198"/>
          </a:xfrm>
        </p:spPr>
        <p:txBody>
          <a:bodyPr/>
          <a:lstStyle/>
          <a:p>
            <a:r>
              <a:rPr lang="en-US" altLang="ko-KR" dirty="0"/>
              <a:t>tiles.xml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1872" y="1317926"/>
            <a:ext cx="836382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&lt;?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xml version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="1.0"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encoding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="UTF-8"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?&gt;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&lt;!DOCTYPE tiles-definitions PUBLIC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"-//Apache Software Foundation//DTD Tiles Configuration 2.0//EN"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    "http://tiles.apache.org/dtds/tiles-config_2_0.dtd"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&lt;tiles-definitions&gt;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&lt;!-- default :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템플릿에 설정된 페이지의 구성 요소에 대한 실제 파일을 지정합니다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.  --&gt;</a:t>
            </a:r>
            <a:b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&lt;definition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="default"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template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="/WEB-INF/tiles/layout/layout.jsp"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&lt;put-attribute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="title"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한글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&lt;put-attribute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="menu"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="/WEB-INF/tiles/tile/menu.jsp"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&lt;put-attribute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="body"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="/WEB-INF/tiles/tile/body.jsp"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&lt;put-attribute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="footer"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="/WEB-INF/tiles/tile/footer.jsp"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&lt;/definition&gt;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&lt;definition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="*.tiles"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extends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="default"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&lt;put-attribute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="body"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="/WEB-INF/jsp/{1}.jsp"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&lt;/definition&gt;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&lt;definition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="/board/*.tiles"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extends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="default"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&lt;put-attribute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="body"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="/WEB-INF/jsp/board/{1}.jsp"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&lt;/definition&gt;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&lt;definition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="*.jsp"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extends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="no-tiles"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&lt;put-attribute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="noTemplate"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="/WEB-INF/jsp/{1}.jsp"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&lt;/definition&gt;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&lt;/tiles-definitions&gt;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872" y="88923"/>
            <a:ext cx="9692640" cy="749976"/>
          </a:xfrm>
        </p:spPr>
        <p:txBody>
          <a:bodyPr/>
          <a:lstStyle/>
          <a:p>
            <a:r>
              <a:rPr lang="en-US" altLang="ko-KR" dirty="0" err="1"/>
              <a:t>directive.jsp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7013" y="903615"/>
            <a:ext cx="662730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taglib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prefix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http://java.sun.com/jsp/jstl/core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taglib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prefix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fn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http://java.sun.com/jsp/jstl/functions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taglib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prefix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fmt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http://java.sun.com/jsp/jstl/fmt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taglib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prefix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spring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http://www.springframework.org/tags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taglib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prefix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form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http://www.springframework.org/tags/form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taglib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prefix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http://tiles.apache.org/tags-tiles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57013" y="2051237"/>
            <a:ext cx="8917497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page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language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java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contentType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charset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=UTF-8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pageEncoding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UTF-8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&lt;%@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include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file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/WEB-INF/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jsp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common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directive.jsp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"%&gt;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&lt;!DOCTYPE&gt;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meta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charset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"UTF-8"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meta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http-equiv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"X-UA-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Compatible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content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"IE=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edge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:insertAttribute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/&gt;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link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href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c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:url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bower_components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bootstrap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bootstrap.css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/&gt;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rel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stylesheet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link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rel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stylesheet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href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"https://maxcdn.bootstrapcdn.com/font-awesome/4.5.0/css/font-awesome.min.css"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javascript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Hack" panose="020B0609030202020204" pitchFamily="49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c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:url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bower_components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jquery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jquery.min.js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/&gt;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&lt;!--[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if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lt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IE 9]&gt;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script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src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="https://oss.maxcdn.com/libs/html5shiv/3.7.0/html5shiv.js"&gt;&lt;/script&gt;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&lt;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script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src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="https://oss.maxcdn.com/libs/respond.js/1.4.2/respond.min.js"&gt;&lt;/script&gt;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&lt;![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endif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]--&gt;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Hack" panose="020B0609030202020204" pitchFamily="49" charset="0"/>
              </a:rPr>
              <a:t>$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document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Hack" panose="020B0609030202020204" pitchFamily="49" charset="0"/>
              </a:rPr>
              <a:t>ready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function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})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head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:insertAttribute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:insertAttribute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tiles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:insertAttribute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Hack" panose="020B0609030202020204" pitchFamily="49" charset="0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footer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html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031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bower.json</a:t>
            </a:r>
            <a:r>
              <a:rPr lang="en-US" altLang="ko-KR" dirty="0"/>
              <a:t> – </a:t>
            </a:r>
            <a:r>
              <a:rPr lang="ko-KR" altLang="en-US" dirty="0"/>
              <a:t>웹 </a:t>
            </a:r>
            <a:r>
              <a:rPr lang="ko-KR" altLang="en-US" dirty="0" err="1"/>
              <a:t>프론트앤드</a:t>
            </a:r>
            <a:r>
              <a:rPr lang="ko-KR" altLang="en-US" dirty="0"/>
              <a:t> 패키지 관리자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1872" y="1252311"/>
            <a:ext cx="5066950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"name"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"webapp"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"authors"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"kimyongyeon &lt;toyongyeon@gmail.com&gt;"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"description"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"main"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"moduleType"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[]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"license"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"MIT"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"homepage"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"ignore"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"**/.*"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"node_modules"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"bower_components"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"src/main/resources/static/bower_components"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"test"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"tests"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]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"dependencies"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"jquery"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"~3.1.0"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"bootstrap"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"~3.3.7"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4847" y="1176205"/>
            <a:ext cx="4372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http://nodejs.org/download/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https://nodejs.org/en/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514847" y="1924733"/>
            <a:ext cx="5011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npm</a:t>
            </a:r>
            <a:r>
              <a:rPr lang="en-US" altLang="ko-KR" sz="1200" dirty="0"/>
              <a:t> install -g bower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bower install </a:t>
            </a:r>
            <a:r>
              <a:rPr lang="en-US" altLang="ko-KR" sz="1200" dirty="0" err="1"/>
              <a:t>jquery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설치경로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현재폴더위치</a:t>
            </a:r>
            <a:r>
              <a:rPr lang="ko-KR" altLang="en-US" sz="1200" dirty="0"/>
              <a:t> </a:t>
            </a:r>
            <a:r>
              <a:rPr lang="en-US" altLang="ko-KR" sz="1200" dirty="0"/>
              <a:t>/ components / 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한번에 여러 컴포넌트 설치하고 싶다면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bower install 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 bootstrap 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버전 지정 방법 </a:t>
            </a:r>
            <a:r>
              <a:rPr lang="en-US" altLang="ko-KR" sz="1200" dirty="0"/>
              <a:t>: bower install jquery#1.9.1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컴포넌트 제거 방법 </a:t>
            </a:r>
            <a:r>
              <a:rPr lang="en-US" altLang="ko-KR" sz="1200" dirty="0"/>
              <a:t>: bower uninstall </a:t>
            </a:r>
            <a:r>
              <a:rPr lang="en-US" altLang="ko-KR" sz="1200" dirty="0" err="1"/>
              <a:t>jquery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컴포넌트 설치 목록 확인방법 </a:t>
            </a:r>
            <a:r>
              <a:rPr lang="en-US" altLang="ko-KR" sz="1200" dirty="0"/>
              <a:t>: bower list  </a:t>
            </a:r>
            <a:r>
              <a:rPr lang="ko-KR" altLang="en-US" sz="1200" dirty="0"/>
              <a:t>혹은 </a:t>
            </a:r>
            <a:r>
              <a:rPr lang="en-US" altLang="ko-KR" sz="1200" dirty="0"/>
              <a:t>bower ls 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현재 폴더 </a:t>
            </a:r>
            <a:r>
              <a:rPr lang="en-US" altLang="ko-KR" sz="1200" dirty="0"/>
              <a:t>/ </a:t>
            </a:r>
            <a:r>
              <a:rPr lang="ko-KR" altLang="en-US" sz="1200" dirty="0"/>
              <a:t>하위에 설치된 컴포넌트들의 목록을 확인 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원하는 컴포넌트가 존재하는지 찾고 싶다면 </a:t>
            </a:r>
            <a:r>
              <a:rPr lang="en-US" altLang="ko-KR" sz="1200" dirty="0"/>
              <a:t>? bower search d3</a:t>
            </a:r>
          </a:p>
        </p:txBody>
      </p:sp>
    </p:spTree>
    <p:extLst>
      <p:ext uri="{BB962C8B-B14F-4D97-AF65-F5344CB8AC3E}">
        <p14:creationId xmlns:p14="http://schemas.microsoft.com/office/powerpoint/2010/main" val="31469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872" y="75991"/>
            <a:ext cx="9692640" cy="825477"/>
          </a:xfrm>
        </p:spPr>
        <p:txBody>
          <a:bodyPr/>
          <a:lstStyle/>
          <a:p>
            <a:r>
              <a:rPr lang="en-US" altLang="ko-KR" dirty="0" err="1"/>
              <a:t>spock</a:t>
            </a:r>
            <a:r>
              <a:rPr lang="en-US" altLang="ko-KR" dirty="0"/>
              <a:t> </a:t>
            </a:r>
            <a:r>
              <a:rPr lang="ko-KR" altLang="en-US" dirty="0"/>
              <a:t>테스트 방법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097" y="1159615"/>
            <a:ext cx="889233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ContextConfiguration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mentioned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by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docs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but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had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include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Spock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startup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Spring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context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SpringBootTest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webEnvironment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SpringBootTest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.WebEnvironment.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Hack" panose="020B0609030202020204" pitchFamily="49" charset="0"/>
              </a:rPr>
              <a:t>RANDOM_PORT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BoardBasicTest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extends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Specification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097" y="1924456"/>
            <a:ext cx="351498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@Autowired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BoardRepository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boardRepository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097" y="2535409"/>
            <a:ext cx="568773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글을 작성 합니다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given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BoardVO b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BoardVO()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b.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setTitle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글 작성 합니다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when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expected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boardRepository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.save(b).findAll()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then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expected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boardRepository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.findAll()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" y="4387791"/>
            <a:ext cx="11772900" cy="2209800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02923" y="1924456"/>
            <a:ext cx="2751589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spock.lang.Specification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1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 구성도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534" y="1828800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16276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스프링프레임워크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Spring MVC : </a:t>
            </a:r>
            <a:r>
              <a:rPr lang="ko-KR" altLang="en-US" dirty="0"/>
              <a:t>웹 애플리케이션 </a:t>
            </a:r>
            <a:r>
              <a:rPr lang="en-US" altLang="ko-KR" dirty="0"/>
              <a:t>MVC </a:t>
            </a:r>
            <a:r>
              <a:rPr lang="ko-KR" altLang="en-US" dirty="0"/>
              <a:t>프레임워크</a:t>
            </a:r>
          </a:p>
          <a:p>
            <a:r>
              <a:rPr lang="en-US" altLang="ko-KR" dirty="0"/>
              <a:t>2. Spring Batch : </a:t>
            </a:r>
            <a:r>
              <a:rPr lang="ko-KR" altLang="en-US" dirty="0"/>
              <a:t>배치 처리용 프레임워크</a:t>
            </a:r>
          </a:p>
          <a:p>
            <a:r>
              <a:rPr lang="en-US" altLang="ko-KR" dirty="0"/>
              <a:t>3. Spring Security :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허가 프레임워크</a:t>
            </a:r>
          </a:p>
          <a:p>
            <a:r>
              <a:rPr lang="en-US" altLang="ko-KR" dirty="0"/>
              <a:t>4. Spring Integration : </a:t>
            </a:r>
            <a:r>
              <a:rPr lang="ko-KR" altLang="en-US" dirty="0"/>
              <a:t>시스템 연계 프레임워크</a:t>
            </a:r>
          </a:p>
          <a:p>
            <a:r>
              <a:rPr lang="en-US" altLang="ko-KR" dirty="0"/>
              <a:t>5. Spring Data : </a:t>
            </a:r>
            <a:r>
              <a:rPr lang="ko-KR" altLang="en-US" dirty="0"/>
              <a:t>데이터 접근 추상화 프레임워크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8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Controller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63" y="1828800"/>
            <a:ext cx="6902724" cy="4351338"/>
          </a:xfrm>
        </p:spPr>
      </p:pic>
    </p:spTree>
    <p:extLst>
      <p:ext uri="{BB962C8B-B14F-4D97-AF65-F5344CB8AC3E}">
        <p14:creationId xmlns:p14="http://schemas.microsoft.com/office/powerpoint/2010/main" val="17720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스프링부트의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자주사용하는</a:t>
            </a:r>
            <a:r>
              <a:rPr lang="ko-KR" altLang="en-US" dirty="0"/>
              <a:t> 프로젝트 조합을 미리 </a:t>
            </a:r>
            <a:r>
              <a:rPr lang="ko-KR" altLang="en-US" dirty="0" err="1"/>
              <a:t>준비해놓았습니다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설정을 자동으로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서버를 포함하고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7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스프링부트</a:t>
            </a:r>
            <a:r>
              <a:rPr lang="ko-KR" altLang="en-US" dirty="0"/>
              <a:t> 로딩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Security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JDBC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JPA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AOP </a:t>
            </a:r>
            <a:r>
              <a:rPr lang="ko-KR" altLang="en-US" dirty="0"/>
              <a:t>설정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394" y="385894"/>
            <a:ext cx="9692640" cy="716420"/>
          </a:xfrm>
        </p:spPr>
        <p:txBody>
          <a:bodyPr/>
          <a:lstStyle/>
          <a:p>
            <a:r>
              <a:rPr lang="en-US" altLang="ko-KR" dirty="0" err="1"/>
              <a:t>application.yml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3974" y="1296034"/>
            <a:ext cx="5172485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8084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spring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datasource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url: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jdbc:h2:mem:AZ;DB_CLOSE_DELAY=-1;DB_CLOSE_ON_EXIT=FALSE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driver-class-name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org.h2.Driver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username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sa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jpa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database-platform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org.hibernate.dialect.H2Dialect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show-sql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true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profiles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active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product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logging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level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org.springframework.web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DEBUG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55515" y="3159080"/>
            <a:ext cx="227855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Profile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product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55515" y="1296034"/>
            <a:ext cx="513406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org.springframework.boot:spring-boot-starter-data-jpa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'com.h2database:h2'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7839" y="209725"/>
            <a:ext cx="9692640" cy="758365"/>
          </a:xfrm>
        </p:spPr>
        <p:txBody>
          <a:bodyPr/>
          <a:lstStyle/>
          <a:p>
            <a:r>
              <a:rPr lang="en-US" altLang="ko-KR" dirty="0" err="1"/>
              <a:t>build.gradle</a:t>
            </a:r>
            <a:r>
              <a:rPr lang="en-US" altLang="ko-KR" dirty="0"/>
              <a:t> – </a:t>
            </a:r>
            <a:r>
              <a:rPr lang="ko-KR" altLang="en-US" dirty="0"/>
              <a:t>웹 </a:t>
            </a:r>
            <a:r>
              <a:rPr lang="ko-KR" altLang="en-US" dirty="0" err="1"/>
              <a:t>백앤드</a:t>
            </a:r>
            <a:r>
              <a:rPr lang="ko-KR" altLang="en-US" dirty="0"/>
              <a:t> 패키지 관리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9008" y="1107347"/>
            <a:ext cx="969264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jar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baseName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jpaboardproject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version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'0.0.1-SNAPSHOT'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sourceCompatibility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1.8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targetCompatibility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  <a:t>1.8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dependencies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org.springframework.boot:spring-boot-starter-data-jpa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org.springframework.boot:spring-boot-starter-web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'com.h2database:h2'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org.springframework.boot:spring-boot-starter-actuator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lombok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"org.projectlombok:lombok:1.12.2"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tiles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org.apache.tiles:tiles-core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${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tileVersion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org.apache.tiles:tiles-template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${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tileVersion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org.apache.tiles:tiles-jsp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${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tileVersion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jsp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jstl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javax.servlet:jstl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org.apache.tomcat.embed:tomcat-embed-jasper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testCompile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org.springframework.boot:spring-boot-starter-test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testCompile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org.codehaus.groovy:groovy-all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${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groovyVersion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testCompile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org.spockframework:spock-spring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1018" y="1538541"/>
            <a:ext cx="4848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간단한 명령어</a:t>
            </a:r>
            <a:endParaRPr lang="en-US" altLang="ko-KR" dirty="0"/>
          </a:p>
          <a:p>
            <a:r>
              <a:rPr lang="en-US" altLang="ko-KR" dirty="0" err="1"/>
              <a:t>gradle</a:t>
            </a:r>
            <a:r>
              <a:rPr lang="en-US" altLang="ko-KR" dirty="0"/>
              <a:t> build : </a:t>
            </a:r>
            <a:r>
              <a:rPr lang="ko-KR" altLang="en-US" dirty="0"/>
              <a:t>빌드</a:t>
            </a:r>
            <a:endParaRPr lang="en-US" altLang="ko-KR" dirty="0"/>
          </a:p>
          <a:p>
            <a:r>
              <a:rPr lang="en-US" altLang="ko-KR" dirty="0" err="1"/>
              <a:t>gradle</a:t>
            </a:r>
            <a:r>
              <a:rPr lang="en-US" altLang="ko-KR" dirty="0"/>
              <a:t> clean :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en-US" altLang="ko-KR" dirty="0" err="1"/>
              <a:t>bootRun</a:t>
            </a:r>
            <a:r>
              <a:rPr lang="en-US" altLang="ko-KR" dirty="0"/>
              <a:t> : </a:t>
            </a:r>
            <a:r>
              <a:rPr lang="ko-KR" altLang="en-US" dirty="0"/>
              <a:t>자동실행</a:t>
            </a:r>
            <a:endParaRPr lang="en-US" altLang="ko-KR" dirty="0"/>
          </a:p>
          <a:p>
            <a:r>
              <a:rPr lang="en-US" altLang="ko-KR" dirty="0" err="1"/>
              <a:t>gradle</a:t>
            </a:r>
            <a:r>
              <a:rPr lang="en-US" altLang="ko-KR" dirty="0"/>
              <a:t> clean build </a:t>
            </a:r>
            <a:r>
              <a:rPr lang="en-US" altLang="ko-KR" dirty="0" err="1"/>
              <a:t>bootRun</a:t>
            </a:r>
            <a:r>
              <a:rPr lang="en-US" altLang="ko-KR" dirty="0"/>
              <a:t> : </a:t>
            </a:r>
            <a:r>
              <a:rPr lang="ko-KR" altLang="en-US" dirty="0"/>
              <a:t>한번에 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30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9868" y="345781"/>
            <a:ext cx="9692640" cy="62414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@configuration </a:t>
            </a:r>
            <a:r>
              <a:rPr lang="ko-KR" altLang="en-US" dirty="0"/>
              <a:t>자바 파일 설정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1161" y="1401847"/>
            <a:ext cx="7122253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org.springframework.context.annotation.Bean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org.springframework.context.annotation.Configuration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org.springframework.context.annotation.Profile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org.springframework.web.servlet.ViewResolver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org.springframework.web.servlet.config.annotation.EnableWebMvc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org.springframework.web.servlet.config.annotation.ResourceHandlerRegistry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org.springframework.web.servlet.config.annotation.WebMvcConfigurerAdapter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org.springframework.web.servlet.view.InternalResourceViewResolver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org.springframework.web.servlet.view.tiles3.TilesConfigurer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org.springframework.web.servlet.view.tiles3.TilesView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import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org.springframework.web.servlet.view.tiles3.TilesViewResolver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1160" y="4548348"/>
            <a:ext cx="712225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resource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아래 내용이 없으면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resource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폴더 위치를 못 찾습니다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final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[]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CLASSPATH_RESOURCE_LOCATIONS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=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classpath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:/META-INF/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resources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classpath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resources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classpath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classpath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:/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/"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1160" y="5391711"/>
            <a:ext cx="1055335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/**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*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resource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파일 설정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* 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param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Hack" panose="020B0609030202020204" pitchFamily="49" charset="0"/>
              </a:rPr>
              <a:t>registry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  <a:t>*/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Override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Hack" panose="020B0609030202020204" pitchFamily="49" charset="0"/>
              </a:rPr>
              <a:t>addResourceHandlers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ResourceHandlerRegistry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registry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registry.addResourceHandler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"/**"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addResourceLocations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Hack" panose="020B0609030202020204" pitchFamily="49" charset="0"/>
              </a:rPr>
              <a:t>CLASSPATH_RESOURCE_LOCATIONS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50761" y="4021537"/>
            <a:ext cx="359887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@SpringBootApplication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JpaBoardProjectApplication {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01160" y="3513706"/>
            <a:ext cx="712225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@Profile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Hack" panose="020B0609030202020204" pitchFamily="49" charset="0"/>
              </a:rPr>
              <a:t>"product"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//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배포시에만 사용함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  <a:t>.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@Configuration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  <a:t>@EnableWebMvc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ControllerConfiguration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extends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ack" panose="020B0609030202020204" pitchFamily="49" charset="0"/>
              </a:rPr>
              <a:t>WebMvcConfigurerAdapter {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650761" y="3503610"/>
            <a:ext cx="359887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profiles: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Hack" panose="020B0609030202020204" pitchFamily="49" charset="0"/>
              </a:rPr>
              <a:t>active: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product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953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80</TotalTime>
  <Words>322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굴림체</vt:lpstr>
      <vt:lpstr>맑은 고딕</vt:lpstr>
      <vt:lpstr>Arial</vt:lpstr>
      <vt:lpstr>Century Schoolbook</vt:lpstr>
      <vt:lpstr>Hack</vt:lpstr>
      <vt:lpstr>Wingdings 2</vt:lpstr>
      <vt:lpstr>View</vt:lpstr>
      <vt:lpstr>스프링 프레임워크</vt:lpstr>
      <vt:lpstr>스프링 프레임워크 구성도</vt:lpstr>
      <vt:lpstr>스프링프레임워크 종류</vt:lpstr>
      <vt:lpstr>Front Controller</vt:lpstr>
      <vt:lpstr>스프링부트의 특징</vt:lpstr>
      <vt:lpstr>스프링부트 로딩 순서</vt:lpstr>
      <vt:lpstr>application.yml</vt:lpstr>
      <vt:lpstr>build.gradle – 웹 백앤드 패키지 관리</vt:lpstr>
      <vt:lpstr>@configuration 자바 파일 설정</vt:lpstr>
      <vt:lpstr>PowerPoint 프레젠테이션</vt:lpstr>
      <vt:lpstr>tiles.xml</vt:lpstr>
      <vt:lpstr>directive.jsp</vt:lpstr>
      <vt:lpstr>bower.json – 웹 프론트앤드 패키지 관리자</vt:lpstr>
      <vt:lpstr>spock 테스트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프레임워크</dc:title>
  <dc:creator>yongyeon kim</dc:creator>
  <cp:lastModifiedBy>yongyeon kim</cp:lastModifiedBy>
  <cp:revision>7</cp:revision>
  <dcterms:created xsi:type="dcterms:W3CDTF">2016-12-09T00:26:58Z</dcterms:created>
  <dcterms:modified xsi:type="dcterms:W3CDTF">2016-12-09T01:47:51Z</dcterms:modified>
</cp:coreProperties>
</file>