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88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399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474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309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387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064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672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5024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7688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026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595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193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593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157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69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959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44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304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D73D37-10E4-438F-ACAE-2F8A5831EA97}" type="datetimeFigureOut">
              <a:rPr lang="ko-KR" altLang="en-US" smtClean="0"/>
              <a:pPr/>
              <a:t>2016-11-27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B0F9-B6A6-4753-A4F7-EA052F1F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611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자바를 이용한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웹개발</a:t>
            </a:r>
            <a:r>
              <a:rPr lang="ko-KR" altLang="en-US" dirty="0"/>
              <a:t> 스터디 </a:t>
            </a:r>
            <a:r>
              <a:rPr lang="en-US" altLang="ko-KR" dirty="0"/>
              <a:t>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김용연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83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2006</a:t>
            </a:r>
            <a:r>
              <a:rPr lang="ko-KR" altLang="en-US" dirty="0"/>
              <a:t>년</a:t>
            </a:r>
            <a:r>
              <a:rPr lang="en-US" altLang="ko-KR" dirty="0"/>
              <a:t>~2009</a:t>
            </a:r>
            <a:r>
              <a:rPr lang="ko-KR" altLang="en-US" dirty="0"/>
              <a:t>년 포스코 공장 자동화 시스템 </a:t>
            </a:r>
            <a:r>
              <a:rPr lang="en-US" altLang="ko-KR" dirty="0"/>
              <a:t>FA </a:t>
            </a:r>
            <a:r>
              <a:rPr lang="ko-KR" altLang="en-US" dirty="0"/>
              <a:t>개발 참여</a:t>
            </a:r>
            <a:endParaRPr lang="en-US" altLang="ko-KR" dirty="0"/>
          </a:p>
          <a:p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MOS </a:t>
            </a:r>
            <a:r>
              <a:rPr lang="ko-KR" altLang="en-US" dirty="0"/>
              <a:t>자격증 시뮬레이션 프로그램 개발 참여</a:t>
            </a:r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 </a:t>
            </a:r>
            <a:r>
              <a:rPr lang="en-US" altLang="ko-KR" dirty="0"/>
              <a:t>~ 2011</a:t>
            </a:r>
            <a:r>
              <a:rPr lang="ko-KR" altLang="en-US" dirty="0"/>
              <a:t>년 소록도 병원 개발 프로젝트 설계 및 개발</a:t>
            </a:r>
            <a:endParaRPr lang="en-US" altLang="ko-KR" dirty="0"/>
          </a:p>
          <a:p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~ 2011</a:t>
            </a:r>
            <a:r>
              <a:rPr lang="ko-KR" altLang="en-US" dirty="0"/>
              <a:t>년 안드로이드 </a:t>
            </a:r>
            <a:r>
              <a:rPr lang="en-US" altLang="ko-KR" dirty="0"/>
              <a:t>LG</a:t>
            </a:r>
            <a:r>
              <a:rPr lang="ko-KR" altLang="en-US" dirty="0"/>
              <a:t>폰 환경설정 </a:t>
            </a:r>
            <a:r>
              <a:rPr lang="en-US" altLang="ko-KR" dirty="0"/>
              <a:t>UI</a:t>
            </a:r>
            <a:r>
              <a:rPr lang="ko-KR" altLang="en-US" dirty="0"/>
              <a:t>부분 개발 담당</a:t>
            </a:r>
            <a:endParaRPr lang="en-US" altLang="ko-KR" dirty="0"/>
          </a:p>
          <a:p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/>
              <a:t>~ </a:t>
            </a:r>
            <a:r>
              <a:rPr lang="ko-KR" altLang="en-US" dirty="0"/>
              <a:t>프리랜서 선언</a:t>
            </a:r>
          </a:p>
        </p:txBody>
      </p:sp>
    </p:spTree>
    <p:extLst>
      <p:ext uri="{BB962C8B-B14F-4D97-AF65-F5344CB8AC3E}">
        <p14:creationId xmlns:p14="http://schemas.microsoft.com/office/powerpoint/2010/main" xmlns="" val="19804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자바 기본기 익히기</a:t>
            </a:r>
            <a:endParaRPr lang="en-US" altLang="ko-KR" dirty="0"/>
          </a:p>
          <a:p>
            <a:r>
              <a:rPr lang="ko-KR" altLang="en-US" dirty="0"/>
              <a:t>웹사이트 구축</a:t>
            </a:r>
            <a:r>
              <a:rPr lang="en-US" altLang="ko-KR" dirty="0"/>
              <a:t>, EC</a:t>
            </a:r>
            <a:r>
              <a:rPr lang="ko-KR" altLang="en-US" dirty="0"/>
              <a:t> 서버 설정 및 배포 </a:t>
            </a:r>
            <a:endParaRPr lang="en-US" altLang="ko-KR" dirty="0"/>
          </a:p>
          <a:p>
            <a:r>
              <a:rPr lang="ko-KR" altLang="en-US" dirty="0"/>
              <a:t>게시판 구현하기</a:t>
            </a:r>
            <a:r>
              <a:rPr lang="en-US" altLang="ko-KR" dirty="0"/>
              <a:t>, </a:t>
            </a:r>
            <a:r>
              <a:rPr lang="ko-KR" altLang="en-US" dirty="0" err="1"/>
              <a:t>페이징처리</a:t>
            </a:r>
            <a:r>
              <a:rPr lang="ko-KR" altLang="en-US" dirty="0"/>
              <a:t> 하기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집합 함수 </a:t>
            </a:r>
            <a:endParaRPr lang="en-US" altLang="ko-KR" dirty="0"/>
          </a:p>
          <a:p>
            <a:r>
              <a:rPr lang="ko-KR" altLang="en-US" dirty="0"/>
              <a:t>툴 공부</a:t>
            </a:r>
            <a:r>
              <a:rPr lang="en-US" altLang="ko-KR" dirty="0"/>
              <a:t>(vim</a:t>
            </a:r>
            <a:r>
              <a:rPr lang="ko-KR" altLang="en-US" dirty="0"/>
              <a:t>설치</a:t>
            </a:r>
            <a:r>
              <a:rPr lang="en-US" altLang="ko-KR" dirty="0"/>
              <a:t>, bundle</a:t>
            </a:r>
            <a:r>
              <a:rPr lang="ko-KR" altLang="en-US" dirty="0"/>
              <a:t>설치</a:t>
            </a:r>
            <a:r>
              <a:rPr lang="en-US" altLang="ko-KR" dirty="0"/>
              <a:t>, </a:t>
            </a:r>
            <a:r>
              <a:rPr lang="ko-KR" altLang="en-US" dirty="0"/>
              <a:t>단축키설정</a:t>
            </a:r>
            <a:r>
              <a:rPr lang="en-US" altLang="ko-KR" dirty="0"/>
              <a:t>, </a:t>
            </a:r>
            <a:r>
              <a:rPr lang="ko-KR" altLang="en-US" dirty="0"/>
              <a:t>간단한 </a:t>
            </a:r>
            <a:r>
              <a:rPr lang="en-US" altLang="ko-KR" dirty="0"/>
              <a:t>vim </a:t>
            </a:r>
            <a:r>
              <a:rPr lang="ko-KR" altLang="en-US" dirty="0"/>
              <a:t>사용법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Brackets.io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, html </a:t>
            </a:r>
            <a:r>
              <a:rPr lang="ko-KR" altLang="en-US" dirty="0"/>
              <a:t>설정 및 개발 방법 </a:t>
            </a:r>
            <a:endParaRPr lang="en-US" altLang="ko-KR" dirty="0"/>
          </a:p>
          <a:p>
            <a:r>
              <a:rPr lang="en-US" altLang="ko-KR" dirty="0" err="1"/>
              <a:t>Intellij</a:t>
            </a:r>
            <a:r>
              <a:rPr lang="ko-KR" altLang="en-US" dirty="0"/>
              <a:t>를 이용한 </a:t>
            </a:r>
            <a:r>
              <a:rPr lang="ko-KR" altLang="en-US" dirty="0" err="1"/>
              <a:t>스프링부트</a:t>
            </a:r>
            <a:r>
              <a:rPr lang="ko-KR" altLang="en-US" dirty="0"/>
              <a:t> 설정 및 개발방법</a:t>
            </a:r>
            <a:endParaRPr lang="en-US" altLang="ko-KR" dirty="0"/>
          </a:p>
          <a:p>
            <a:r>
              <a:rPr lang="en-US" altLang="ko-KR" dirty="0"/>
              <a:t>Restful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개발방법</a:t>
            </a:r>
            <a:endParaRPr lang="en-US" altLang="ko-KR" dirty="0"/>
          </a:p>
          <a:p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교재</a:t>
            </a:r>
            <a:r>
              <a:rPr lang="en-US" altLang="ko-KR" dirty="0" smtClean="0"/>
              <a:t>, </a:t>
            </a:r>
            <a:r>
              <a:rPr lang="ko-KR" altLang="en-US" dirty="0"/>
              <a:t>회식</a:t>
            </a:r>
            <a:endParaRPr lang="en-US" altLang="ko-KR" dirty="0"/>
          </a:p>
          <a:p>
            <a:r>
              <a:rPr lang="en-US" altLang="ko-KR" dirty="0"/>
              <a:t>PT</a:t>
            </a:r>
          </a:p>
        </p:txBody>
      </p:sp>
    </p:spTree>
    <p:extLst>
      <p:ext uri="{BB962C8B-B14F-4D97-AF65-F5344CB8AC3E}">
        <p14:creationId xmlns:p14="http://schemas.microsoft.com/office/powerpoint/2010/main" xmlns="" val="33996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자유로운 양식</a:t>
            </a:r>
            <a:r>
              <a:rPr lang="ko-KR" altLang="en-US" dirty="0"/>
              <a:t>으로 본인이 공부한 내용을 정리해서 발표한다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발표는 </a:t>
            </a:r>
            <a:r>
              <a:rPr lang="ko-KR" altLang="en-US" dirty="0" err="1"/>
              <a:t>스터디원</a:t>
            </a:r>
            <a:r>
              <a:rPr lang="ko-KR" altLang="en-US" dirty="0"/>
              <a:t> 각자 맞은 파트를 준비해서 </a:t>
            </a:r>
            <a:r>
              <a:rPr lang="en-US" altLang="ko-KR" b="1" dirty="0"/>
              <a:t>20</a:t>
            </a:r>
            <a:r>
              <a:rPr lang="ko-KR" altLang="en-US" b="1" dirty="0"/>
              <a:t>분</a:t>
            </a:r>
            <a:r>
              <a:rPr lang="en-US" altLang="ko-KR" b="1" dirty="0"/>
              <a:t>~30</a:t>
            </a:r>
            <a:r>
              <a:rPr lang="ko-KR" altLang="en-US" b="1" dirty="0"/>
              <a:t>분</a:t>
            </a:r>
            <a:r>
              <a:rPr lang="ko-KR" altLang="en-US" dirty="0"/>
              <a:t> 안에 발표한다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 파트는 </a:t>
            </a:r>
            <a:r>
              <a:rPr lang="ko-KR" altLang="en-US" dirty="0" err="1"/>
              <a:t>스터디장의</a:t>
            </a:r>
            <a:r>
              <a:rPr lang="ko-KR" altLang="en-US" dirty="0"/>
              <a:t> 권한으로 그 </a:t>
            </a:r>
            <a:r>
              <a:rPr lang="ko-KR" altLang="en-US" b="1" dirty="0"/>
              <a:t>전주에 지정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발표가 끝나고 </a:t>
            </a:r>
            <a:r>
              <a:rPr lang="ko-KR" altLang="en-US" b="1" dirty="0"/>
              <a:t>질의 응답</a:t>
            </a:r>
            <a:r>
              <a:rPr lang="ko-KR" altLang="en-US" dirty="0"/>
              <a:t> 시간을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88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정해야 하는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요일</a:t>
            </a:r>
            <a:r>
              <a:rPr lang="en-US" altLang="ko-KR" dirty="0"/>
              <a:t> : </a:t>
            </a:r>
            <a:r>
              <a:rPr lang="ko-KR" altLang="en-US" dirty="0"/>
              <a:t>일요일</a:t>
            </a:r>
            <a:endParaRPr lang="en-US" altLang="ko-KR" dirty="0"/>
          </a:p>
          <a:p>
            <a:r>
              <a:rPr lang="ko-KR" altLang="en-US" dirty="0"/>
              <a:t>시간 </a:t>
            </a:r>
            <a:r>
              <a:rPr lang="en-US" altLang="ko-KR" dirty="0"/>
              <a:t>: ?</a:t>
            </a:r>
          </a:p>
          <a:p>
            <a:r>
              <a:rPr lang="ko-KR" altLang="en-US" dirty="0"/>
              <a:t>장소 </a:t>
            </a:r>
            <a:r>
              <a:rPr lang="en-US" altLang="ko-KR" dirty="0"/>
              <a:t>: ?</a:t>
            </a:r>
          </a:p>
          <a:p>
            <a:r>
              <a:rPr lang="ko-KR" altLang="en-US" dirty="0"/>
              <a:t>총무 </a:t>
            </a:r>
            <a:r>
              <a:rPr lang="en-US" altLang="ko-KR" dirty="0"/>
              <a:t>: ?</a:t>
            </a:r>
          </a:p>
          <a:p>
            <a:r>
              <a:rPr lang="ko-KR" altLang="en-US" dirty="0"/>
              <a:t>교재 </a:t>
            </a:r>
            <a:r>
              <a:rPr lang="en-US" altLang="ko-KR" dirty="0"/>
              <a:t>: ?</a:t>
            </a:r>
          </a:p>
          <a:p>
            <a:r>
              <a:rPr lang="ko-KR" altLang="en-US" dirty="0"/>
              <a:t>회식 </a:t>
            </a:r>
            <a:r>
              <a:rPr lang="en-US" altLang="ko-KR" dirty="0"/>
              <a:t>: 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6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1344</TotalTime>
  <Words>178</Words>
  <Application>Microsoft Office PowerPoint</Application>
  <PresentationFormat>사용자 지정</PresentationFormat>
  <Paragraphs>31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이온</vt:lpstr>
      <vt:lpstr>자바를 이용한  웹개발 스터디 OT</vt:lpstr>
      <vt:lpstr>소개</vt:lpstr>
      <vt:lpstr>주제</vt:lpstr>
      <vt:lpstr>PT</vt:lpstr>
      <vt:lpstr>정해야 하는 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자바를 이용한  웹개발 스터디 OT</dc:title>
  <dc:creator>yongyeon kim</dc:creator>
  <cp:lastModifiedBy>kimyongyeon</cp:lastModifiedBy>
  <cp:revision>21</cp:revision>
  <dcterms:created xsi:type="dcterms:W3CDTF">2016-11-27T02:14:38Z</dcterms:created>
  <dcterms:modified xsi:type="dcterms:W3CDTF">2016-11-28T00:42:07Z</dcterms:modified>
</cp:coreProperties>
</file>