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74" r:id="rId3"/>
    <p:sldId id="259" r:id="rId4"/>
    <p:sldId id="275" r:id="rId5"/>
    <p:sldId id="266" r:id="rId6"/>
    <p:sldId id="268" r:id="rId7"/>
    <p:sldId id="260" r:id="rId8"/>
    <p:sldId id="267" r:id="rId9"/>
    <p:sldId id="269" r:id="rId10"/>
    <p:sldId id="273" r:id="rId11"/>
    <p:sldId id="276" r:id="rId12"/>
    <p:sldId id="271" r:id="rId13"/>
    <p:sldId id="261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364"/>
    <a:srgbClr val="B0D764"/>
    <a:srgbClr val="D9D9D9"/>
    <a:srgbClr val="F9F8FE"/>
    <a:srgbClr val="454C27"/>
    <a:srgbClr val="454C24"/>
    <a:srgbClr val="454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반려동물 시장규모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DB-40F8-B513-6D02CD1C63E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DB-40F8-B513-6D02CD1C63EC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DB-40F8-B513-6D02CD1C6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17DB-40F8-B513-6D02CD1C63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B-17DB-40F8-B513-6D02CD1C63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C-17DB-40F8-B513-6D02CD1C63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2017</c:v>
                </c:pt>
                <c:pt idx="2">
                  <c:v>2020(추정)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1.8</c:v>
                </c:pt>
                <c:pt idx="1">
                  <c:v>2.1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DB-40F8-B513-6D02CD1C63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 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조 원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png"/><Relationship Id="rId2" Type="http://schemas.openxmlformats.org/officeDocument/2006/relationships/hyperlink" Target="https://files.slack.com/files-pri/TNU17G50E-FQLAQA75G/eclipse.png" TargetMode="Externa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60123" y="1011604"/>
            <a:ext cx="3344779" cy="3344779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B0C364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1067" y="1252548"/>
            <a:ext cx="2862890" cy="286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B0C364"/>
                </a:solidFill>
              </a:rPr>
              <a:t>까 칠 한</a:t>
            </a:r>
            <a:endParaRPr lang="en-US" altLang="ko-KR" sz="2000" dirty="0">
              <a:solidFill>
                <a:srgbClr val="B0C3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B0C364"/>
                </a:solidFill>
              </a:rPr>
              <a:t>조 땡 의</a:t>
            </a:r>
            <a:endParaRPr lang="en-US" altLang="ko-KR" sz="2000" dirty="0">
              <a:solidFill>
                <a:srgbClr val="B0C3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B0C364"/>
                </a:solidFill>
              </a:rPr>
              <a:t>피 피 티</a:t>
            </a:r>
            <a:endParaRPr lang="en-US" altLang="ko-KR" sz="2000" dirty="0">
              <a:solidFill>
                <a:srgbClr val="B0C3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디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 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4810914"/>
            <a:ext cx="551815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Team </a:t>
            </a:r>
            <a:r>
              <a:rPr lang="ko-KR" altLang="en-US" sz="2000" i="1" kern="0" dirty="0" err="1">
                <a:solidFill>
                  <a:srgbClr val="515560"/>
                </a:solidFill>
              </a:rPr>
              <a:t>꼰꼰</a:t>
            </a:r>
            <a:r>
              <a:rPr lang="en-US" altLang="ko-KR" sz="2000" i="1" kern="0" dirty="0">
                <a:solidFill>
                  <a:srgbClr val="515560"/>
                </a:solidFill>
              </a:rPr>
              <a:t> </a:t>
            </a:r>
            <a:r>
              <a:rPr lang="en-US" altLang="ko-KR" sz="2800" b="1" i="1" kern="0" dirty="0">
                <a:solidFill>
                  <a:srgbClr val="B0C364"/>
                </a:solidFill>
              </a:rPr>
              <a:t>CHOPCHOP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 err="1">
                <a:solidFill>
                  <a:srgbClr val="515560"/>
                </a:solidFill>
              </a:rPr>
              <a:t>소한샘</a:t>
            </a:r>
            <a:r>
              <a:rPr lang="en-US" altLang="ko-KR" sz="800" kern="0" dirty="0">
                <a:solidFill>
                  <a:srgbClr val="515560"/>
                </a:solidFill>
              </a:rPr>
              <a:t>, </a:t>
            </a:r>
            <a:r>
              <a:rPr lang="ko-KR" altLang="en-US" sz="800" kern="0" dirty="0" err="1">
                <a:solidFill>
                  <a:srgbClr val="515560"/>
                </a:solidFill>
              </a:rPr>
              <a:t>권다진</a:t>
            </a:r>
            <a:r>
              <a:rPr lang="en-US" altLang="ko-KR" sz="800" kern="0" dirty="0">
                <a:solidFill>
                  <a:srgbClr val="515560"/>
                </a:solidFill>
              </a:rPr>
              <a:t>, </a:t>
            </a:r>
            <a:r>
              <a:rPr lang="ko-KR" altLang="en-US" sz="800" kern="0" dirty="0">
                <a:solidFill>
                  <a:srgbClr val="515560"/>
                </a:solidFill>
              </a:rPr>
              <a:t>김광용</a:t>
            </a:r>
            <a:r>
              <a:rPr lang="en-US" altLang="ko-KR" sz="800" kern="0" dirty="0">
                <a:solidFill>
                  <a:srgbClr val="515560"/>
                </a:solidFill>
              </a:rPr>
              <a:t>, </a:t>
            </a:r>
            <a:r>
              <a:rPr lang="ko-KR" altLang="en-US" sz="800" kern="0" dirty="0" err="1">
                <a:solidFill>
                  <a:srgbClr val="515560"/>
                </a:solidFill>
              </a:rPr>
              <a:t>김유림</a:t>
            </a:r>
            <a:r>
              <a:rPr lang="en-US" altLang="ko-KR" sz="800" kern="0" dirty="0">
                <a:solidFill>
                  <a:srgbClr val="515560"/>
                </a:solidFill>
              </a:rPr>
              <a:t>, </a:t>
            </a:r>
            <a:r>
              <a:rPr lang="ko-KR" altLang="en-US" sz="800" kern="0" dirty="0" err="1">
                <a:solidFill>
                  <a:srgbClr val="515560"/>
                </a:solidFill>
              </a:rPr>
              <a:t>현수룡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579C66-9ADB-437A-A971-1190F45E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62" y="1560840"/>
            <a:ext cx="2419100" cy="22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linkClick r:id="rId2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prstClr val="white"/>
                </a:solidFill>
              </a:rPr>
              <a:t>사용기술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1" name="Group 60">
            <a:extLst>
              <a:ext uri="{FF2B5EF4-FFF2-40B4-BE49-F238E27FC236}">
                <a16:creationId xmlns:a16="http://schemas.microsoft.com/office/drawing/2014/main" id="{DD342C01-2508-40FD-9317-760DF4DF86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833C9D00-FB49-409F-B54D-39D7C49F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9B830C9E-8E92-4AEC-BB76-6D718B5AA8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>
              <a:extLst>
                <a:ext uri="{FF2B5EF4-FFF2-40B4-BE49-F238E27FC236}">
                  <a16:creationId xmlns:a16="http://schemas.microsoft.com/office/drawing/2014/main" id="{22C7ABDD-2BD3-4C87-BF54-E6662E6B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2DCF6870-71E6-41A9-830E-443D0BC0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>
              <a:extLst>
                <a:ext uri="{FF2B5EF4-FFF2-40B4-BE49-F238E27FC236}">
                  <a16:creationId xmlns:a16="http://schemas.microsoft.com/office/drawing/2014/main" id="{FB370697-751B-4D5E-B34F-D3F97A4B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CCA203BA-F800-4229-8947-E78F98D1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>
              <a:extLst>
                <a:ext uri="{FF2B5EF4-FFF2-40B4-BE49-F238E27FC236}">
                  <a16:creationId xmlns:a16="http://schemas.microsoft.com/office/drawing/2014/main" id="{C894BD89-C68E-4BB7-8CA1-D4A13572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>
              <a:extLst>
                <a:ext uri="{FF2B5EF4-FFF2-40B4-BE49-F238E27FC236}">
                  <a16:creationId xmlns:a16="http://schemas.microsoft.com/office/drawing/2014/main" id="{5F1BA202-2BB4-4259-BEC9-900C966D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>
              <a:extLst>
                <a:ext uri="{FF2B5EF4-FFF2-40B4-BE49-F238E27FC236}">
                  <a16:creationId xmlns:a16="http://schemas.microsoft.com/office/drawing/2014/main" id="{2170DD8C-5A7A-4EBC-BC99-FB1A1E30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>
              <a:extLst>
                <a:ext uri="{FF2B5EF4-FFF2-40B4-BE49-F238E27FC236}">
                  <a16:creationId xmlns:a16="http://schemas.microsoft.com/office/drawing/2014/main" id="{819B4204-8210-424F-819F-523E8B27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>
              <a:extLst>
                <a:ext uri="{FF2B5EF4-FFF2-40B4-BE49-F238E27FC236}">
                  <a16:creationId xmlns:a16="http://schemas.microsoft.com/office/drawing/2014/main" id="{665ABC69-B81A-4479-B697-C7D103C8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>
              <a:extLst>
                <a:ext uri="{FF2B5EF4-FFF2-40B4-BE49-F238E27FC236}">
                  <a16:creationId xmlns:a16="http://schemas.microsoft.com/office/drawing/2014/main" id="{33538DD4-8A0D-4085-AF31-9A510989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295D42E-0749-47A2-AA38-54682C89C397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3D0A708-FF1F-48C4-8E34-F1C84F72D1BF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B20637B-5FF4-4BAA-ACCB-28A82FB6EE9A}"/>
              </a:ext>
            </a:extLst>
          </p:cNvPr>
          <p:cNvSpPr/>
          <p:nvPr/>
        </p:nvSpPr>
        <p:spPr>
          <a:xfrm>
            <a:off x="2547804" y="2347363"/>
            <a:ext cx="4021200" cy="18072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103">
            <a:extLst>
              <a:ext uri="{FF2B5EF4-FFF2-40B4-BE49-F238E27FC236}">
                <a16:creationId xmlns:a16="http://schemas.microsoft.com/office/drawing/2014/main" id="{DC20248D-8114-4139-9C01-1306E38E37AB}"/>
              </a:ext>
            </a:extLst>
          </p:cNvPr>
          <p:cNvSpPr/>
          <p:nvPr/>
        </p:nvSpPr>
        <p:spPr>
          <a:xfrm>
            <a:off x="2882840" y="2201833"/>
            <a:ext cx="1122289" cy="305055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Front-end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D27BFA3-615A-4AD0-9C0D-184307CB551E}"/>
              </a:ext>
            </a:extLst>
          </p:cNvPr>
          <p:cNvGrpSpPr/>
          <p:nvPr/>
        </p:nvGrpSpPr>
        <p:grpSpPr>
          <a:xfrm>
            <a:off x="2902242" y="2585251"/>
            <a:ext cx="3312325" cy="1384094"/>
            <a:chOff x="2821623" y="2585251"/>
            <a:chExt cx="3312325" cy="1384094"/>
          </a:xfrm>
        </p:grpSpPr>
        <p:pic>
          <p:nvPicPr>
            <p:cNvPr id="95" name="그림 94" descr="개체, 표지판이(가) 표시된 사진&#10;&#10;자동 생성된 설명">
              <a:extLst>
                <a:ext uri="{FF2B5EF4-FFF2-40B4-BE49-F238E27FC236}">
                  <a16:creationId xmlns:a16="http://schemas.microsoft.com/office/drawing/2014/main" id="{DAC3659A-476C-4E5A-96FA-477A12A53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921"/>
            <a:stretch/>
          </p:blipFill>
          <p:spPr>
            <a:xfrm>
              <a:off x="2821623" y="2606320"/>
              <a:ext cx="1596977" cy="628321"/>
            </a:xfrm>
            <a:prstGeom prst="rect">
              <a:avLst/>
            </a:prstGeom>
          </p:spPr>
        </p:pic>
        <p:pic>
          <p:nvPicPr>
            <p:cNvPr id="58" name="그림 57" descr="그리기이(가) 표시된 사진&#10;&#10;자동 생성된 설명">
              <a:extLst>
                <a:ext uri="{FF2B5EF4-FFF2-40B4-BE49-F238E27FC236}">
                  <a16:creationId xmlns:a16="http://schemas.microsoft.com/office/drawing/2014/main" id="{F8B8896D-EDE3-47EA-ACD0-E805FE07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33" y="2620819"/>
              <a:ext cx="592427" cy="592427"/>
            </a:xfrm>
            <a:prstGeom prst="rect">
              <a:avLst/>
            </a:prstGeom>
          </p:spPr>
        </p:pic>
        <p:pic>
          <p:nvPicPr>
            <p:cNvPr id="60" name="그림 59" descr="음식, 그리기이(가) 표시된 사진&#10;&#10;자동 생성된 설명">
              <a:extLst>
                <a:ext uri="{FF2B5EF4-FFF2-40B4-BE49-F238E27FC236}">
                  <a16:creationId xmlns:a16="http://schemas.microsoft.com/office/drawing/2014/main" id="{1015B052-9734-432B-A515-45E72237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767" y="3377686"/>
              <a:ext cx="591659" cy="591659"/>
            </a:xfrm>
            <a:prstGeom prst="rect">
              <a:avLst/>
            </a:prstGeom>
          </p:spPr>
        </p:pic>
        <p:pic>
          <p:nvPicPr>
            <p:cNvPr id="62" name="그림 61" descr="그리기, 음식이(가) 표시된 사진&#10;&#10;자동 생성된 설명">
              <a:extLst>
                <a:ext uri="{FF2B5EF4-FFF2-40B4-BE49-F238E27FC236}">
                  <a16:creationId xmlns:a16="http://schemas.microsoft.com/office/drawing/2014/main" id="{33D6680F-4FB3-44B7-BCEB-9E7BB263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66" y="2585251"/>
              <a:ext cx="609682" cy="1116526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9D1FFA14-B1AF-4EB2-8D0F-C0BED585DA49}"/>
              </a:ext>
            </a:extLst>
          </p:cNvPr>
          <p:cNvGrpSpPr/>
          <p:nvPr/>
        </p:nvGrpSpPr>
        <p:grpSpPr>
          <a:xfrm>
            <a:off x="7267124" y="2545239"/>
            <a:ext cx="3447160" cy="1712737"/>
            <a:chOff x="7216243" y="2545239"/>
            <a:chExt cx="3447160" cy="1712737"/>
          </a:xfrm>
        </p:grpSpPr>
        <p:pic>
          <p:nvPicPr>
            <p:cNvPr id="64" name="그림 63" descr="음식이(가) 표시된 사진&#10;&#10;자동 생성된 설명">
              <a:extLst>
                <a:ext uri="{FF2B5EF4-FFF2-40B4-BE49-F238E27FC236}">
                  <a16:creationId xmlns:a16="http://schemas.microsoft.com/office/drawing/2014/main" id="{16469B02-7A4F-4D28-8CB7-A52792F74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316" y="2545239"/>
              <a:ext cx="1098854" cy="766451"/>
            </a:xfrm>
            <a:prstGeom prst="rect">
              <a:avLst/>
            </a:prstGeom>
          </p:spPr>
        </p:pic>
        <p:pic>
          <p:nvPicPr>
            <p:cNvPr id="66" name="그림 6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0D7A593-2580-4A4A-9F7A-3E716C90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723" y="3120273"/>
              <a:ext cx="1137703" cy="1137703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B563AB-6F58-4D0C-AAE7-D781E5E1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243" y="2643683"/>
              <a:ext cx="1358858" cy="66911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458E625C-55BB-40E2-A305-E5530DDC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664" y="2585251"/>
              <a:ext cx="1220739" cy="628321"/>
            </a:xfrm>
            <a:prstGeom prst="rect">
              <a:avLst/>
            </a:prstGeom>
          </p:spPr>
        </p:pic>
        <p:pic>
          <p:nvPicPr>
            <p:cNvPr id="92" name="그림 91" descr="램프이(가) 표시된 사진&#10;&#10;자동 생성된 설명">
              <a:extLst>
                <a:ext uri="{FF2B5EF4-FFF2-40B4-BE49-F238E27FC236}">
                  <a16:creationId xmlns:a16="http://schemas.microsoft.com/office/drawing/2014/main" id="{D155AA95-ABC0-4725-9E46-C4410DEA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58" y="3213246"/>
              <a:ext cx="817676" cy="817676"/>
            </a:xfrm>
            <a:prstGeom prst="rect">
              <a:avLst/>
            </a:prstGeom>
          </p:spPr>
        </p:pic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5BC895E-D49C-49EA-B851-6B4DE3DC7D8B}"/>
              </a:ext>
            </a:extLst>
          </p:cNvPr>
          <p:cNvSpPr/>
          <p:nvPr/>
        </p:nvSpPr>
        <p:spPr>
          <a:xfrm>
            <a:off x="6980104" y="2347363"/>
            <a:ext cx="4021200" cy="18072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03">
            <a:extLst>
              <a:ext uri="{FF2B5EF4-FFF2-40B4-BE49-F238E27FC236}">
                <a16:creationId xmlns:a16="http://schemas.microsoft.com/office/drawing/2014/main" id="{46426BDA-CF23-4A61-851F-6CF5A7C05186}"/>
              </a:ext>
            </a:extLst>
          </p:cNvPr>
          <p:cNvSpPr/>
          <p:nvPr/>
        </p:nvSpPr>
        <p:spPr>
          <a:xfrm>
            <a:off x="7315140" y="2201833"/>
            <a:ext cx="1122289" cy="305055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Back-end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72050C-942E-458D-8780-B1F38AB6506C}"/>
              </a:ext>
            </a:extLst>
          </p:cNvPr>
          <p:cNvSpPr/>
          <p:nvPr/>
        </p:nvSpPr>
        <p:spPr>
          <a:xfrm>
            <a:off x="2547804" y="4457371"/>
            <a:ext cx="8453500" cy="18072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03">
            <a:extLst>
              <a:ext uri="{FF2B5EF4-FFF2-40B4-BE49-F238E27FC236}">
                <a16:creationId xmlns:a16="http://schemas.microsoft.com/office/drawing/2014/main" id="{E59C35FE-AF84-44DD-A1FE-4308B92D4961}"/>
              </a:ext>
            </a:extLst>
          </p:cNvPr>
          <p:cNvSpPr/>
          <p:nvPr/>
        </p:nvSpPr>
        <p:spPr>
          <a:xfrm>
            <a:off x="2901890" y="4316383"/>
            <a:ext cx="1122289" cy="305055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Tools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954205E-B86C-42FC-AAE2-9CDFAD8BA0C0}"/>
              </a:ext>
            </a:extLst>
          </p:cNvPr>
          <p:cNvGrpSpPr/>
          <p:nvPr/>
        </p:nvGrpSpPr>
        <p:grpSpPr>
          <a:xfrm>
            <a:off x="2923994" y="4765651"/>
            <a:ext cx="7701121" cy="1365544"/>
            <a:chOff x="2780584" y="4765651"/>
            <a:chExt cx="7701121" cy="1365544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5BC7B5E-BD0F-44B0-BDEB-244E1C0A5B49}"/>
                </a:ext>
              </a:extLst>
            </p:cNvPr>
            <p:cNvGrpSpPr/>
            <p:nvPr/>
          </p:nvGrpSpPr>
          <p:grpSpPr>
            <a:xfrm>
              <a:off x="2780584" y="4765651"/>
              <a:ext cx="7701121" cy="587197"/>
              <a:chOff x="2795820" y="4765651"/>
              <a:chExt cx="7701121" cy="587197"/>
            </a:xfrm>
          </p:grpSpPr>
          <p:pic>
            <p:nvPicPr>
              <p:cNvPr id="94" name="그림 93" descr="음식이(가) 표시된 사진&#10;&#10;자동 생성된 설명">
                <a:extLst>
                  <a:ext uri="{FF2B5EF4-FFF2-40B4-BE49-F238E27FC236}">
                    <a16:creationId xmlns:a16="http://schemas.microsoft.com/office/drawing/2014/main" id="{B37BC883-4C71-46DB-975D-27F0F53588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820" y="4819641"/>
                <a:ext cx="635240" cy="4792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</p:pic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FBBC6F2-B49B-457F-8248-DD3D14511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2897" y="4824548"/>
                <a:ext cx="469403" cy="469403"/>
              </a:xfrm>
              <a:prstGeom prst="rect">
                <a:avLst/>
              </a:prstGeom>
            </p:spPr>
          </p:pic>
          <p:pic>
            <p:nvPicPr>
              <p:cNvPr id="100" name="그림 9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E96EEA4-B379-4C80-BC3D-ACFB30CF4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719" y="4904446"/>
                <a:ext cx="1000647" cy="309607"/>
              </a:xfrm>
              <a:prstGeom prst="rect">
                <a:avLst/>
              </a:prstGeom>
            </p:spPr>
          </p:pic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35F68955-6C9C-4378-ADAB-34749A2AF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688" y="4824548"/>
                <a:ext cx="469403" cy="469403"/>
              </a:xfrm>
              <a:prstGeom prst="rect">
                <a:avLst/>
              </a:prstGeom>
            </p:spPr>
          </p:pic>
          <p:pic>
            <p:nvPicPr>
              <p:cNvPr id="112" name="그래픽 111">
                <a:extLst>
                  <a:ext uri="{FF2B5EF4-FFF2-40B4-BE49-F238E27FC236}">
                    <a16:creationId xmlns:a16="http://schemas.microsoft.com/office/drawing/2014/main" id="{69FC8EED-3A13-4090-A0C7-B2EC783F1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282408" y="4862819"/>
                <a:ext cx="392861" cy="392861"/>
              </a:xfrm>
              <a:prstGeom prst="rect">
                <a:avLst/>
              </a:prstGeom>
            </p:spPr>
          </p:pic>
          <p:pic>
            <p:nvPicPr>
              <p:cNvPr id="147" name="그림 146" descr="개체, 시계, 앉아있는, 그리기이(가) 표시된 사진&#10;&#10;자동 생성된 설명">
                <a:extLst>
                  <a:ext uri="{FF2B5EF4-FFF2-40B4-BE49-F238E27FC236}">
                    <a16:creationId xmlns:a16="http://schemas.microsoft.com/office/drawing/2014/main" id="{1338AAA5-8DE1-4122-A491-6720BC611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994" y="4783856"/>
                <a:ext cx="550786" cy="550786"/>
              </a:xfrm>
              <a:prstGeom prst="rect">
                <a:avLst/>
              </a:prstGeom>
            </p:spPr>
          </p:pic>
          <p:pic>
            <p:nvPicPr>
              <p:cNvPr id="159" name="그림 158" descr="그리기, 표지판, 시계이(가) 표시된 사진&#10;&#10;자동 생성된 설명">
                <a:extLst>
                  <a:ext uri="{FF2B5EF4-FFF2-40B4-BE49-F238E27FC236}">
                    <a16:creationId xmlns:a16="http://schemas.microsoft.com/office/drawing/2014/main" id="{4C265232-2393-41EE-B059-C5B157FC3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9928" y="4863155"/>
                <a:ext cx="392188" cy="392188"/>
              </a:xfrm>
              <a:prstGeom prst="rect">
                <a:avLst/>
              </a:prstGeom>
            </p:spPr>
          </p:pic>
          <p:pic>
            <p:nvPicPr>
              <p:cNvPr id="168" name="그림 167" descr="표지판, 음식, 사람들, 중지이(가) 표시된 사진&#10;&#10;자동 생성된 설명">
                <a:extLst>
                  <a:ext uri="{FF2B5EF4-FFF2-40B4-BE49-F238E27FC236}">
                    <a16:creationId xmlns:a16="http://schemas.microsoft.com/office/drawing/2014/main" id="{1AD77F92-2F06-46CC-B9CE-78567DB2C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9744" y="4765651"/>
                <a:ext cx="587197" cy="587197"/>
              </a:xfrm>
              <a:prstGeom prst="rect">
                <a:avLst/>
              </a:prstGeom>
            </p:spPr>
          </p:pic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6049EDB7-F0BB-4175-8FE2-DA91A8A57D5E}"/>
                </a:ext>
              </a:extLst>
            </p:cNvPr>
            <p:cNvGrpSpPr/>
            <p:nvPr/>
          </p:nvGrpSpPr>
          <p:grpSpPr>
            <a:xfrm>
              <a:off x="2782157" y="5492531"/>
              <a:ext cx="7697975" cy="638664"/>
              <a:chOff x="2765348" y="5492531"/>
              <a:chExt cx="7697975" cy="638664"/>
            </a:xfrm>
          </p:grpSpPr>
          <p:pic>
            <p:nvPicPr>
              <p:cNvPr id="110" name="그림 109" descr="그리기, 방이(가) 표시된 사진&#10;&#10;자동 생성된 설명">
                <a:extLst>
                  <a:ext uri="{FF2B5EF4-FFF2-40B4-BE49-F238E27FC236}">
                    <a16:creationId xmlns:a16="http://schemas.microsoft.com/office/drawing/2014/main" id="{A875F557-91E4-4766-BBE6-723AA0DBA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348" y="5643454"/>
                <a:ext cx="865486" cy="336818"/>
              </a:xfrm>
              <a:prstGeom prst="rect">
                <a:avLst/>
              </a:prstGeom>
            </p:spPr>
          </p:pic>
          <p:pic>
            <p:nvPicPr>
              <p:cNvPr id="128" name="그림 127" descr="그리기, 테이블이(가) 표시된 사진&#10;&#10;자동 생성된 설명">
                <a:extLst>
                  <a:ext uri="{FF2B5EF4-FFF2-40B4-BE49-F238E27FC236}">
                    <a16:creationId xmlns:a16="http://schemas.microsoft.com/office/drawing/2014/main" id="{12D8F483-1BBB-409A-B483-D19C4529B5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57" r="13003"/>
              <a:stretch/>
            </p:blipFill>
            <p:spPr>
              <a:xfrm>
                <a:off x="3717445" y="5492531"/>
                <a:ext cx="835015" cy="638664"/>
              </a:xfrm>
              <a:prstGeom prst="rect">
                <a:avLst/>
              </a:prstGeom>
            </p:spPr>
          </p:pic>
          <p:pic>
            <p:nvPicPr>
              <p:cNvPr id="130" name="그림 12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14B14DE-46CB-45BA-8F20-EA1806F9F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299" y="5589075"/>
                <a:ext cx="1159912" cy="445576"/>
              </a:xfrm>
              <a:prstGeom prst="rect">
                <a:avLst/>
              </a:prstGeom>
            </p:spPr>
          </p:pic>
          <p:pic>
            <p:nvPicPr>
              <p:cNvPr id="149" name="그림 14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EFE3B4E-A061-42DF-BF4A-FA0EA7D74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071" y="5675241"/>
                <a:ext cx="872617" cy="273244"/>
              </a:xfrm>
              <a:prstGeom prst="rect">
                <a:avLst/>
              </a:prstGeom>
            </p:spPr>
          </p:pic>
          <p:pic>
            <p:nvPicPr>
              <p:cNvPr id="151" name="그림 150" descr="파란색, 대형, 사람들, 하얀색이(가) 표시된 사진&#10;&#10;자동 생성된 설명">
                <a:extLst>
                  <a:ext uri="{FF2B5EF4-FFF2-40B4-BE49-F238E27FC236}">
                    <a16:creationId xmlns:a16="http://schemas.microsoft.com/office/drawing/2014/main" id="{F4223426-870C-4EFA-A31B-F93D22C5D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822" y="5595788"/>
                <a:ext cx="826956" cy="432151"/>
              </a:xfrm>
              <a:prstGeom prst="rect">
                <a:avLst/>
              </a:prstGeom>
            </p:spPr>
          </p:pic>
          <p:pic>
            <p:nvPicPr>
              <p:cNvPr id="156" name="그림 15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2795988-14EB-4880-B382-BD2E1BB41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8389" y="5605892"/>
                <a:ext cx="821147" cy="411942"/>
              </a:xfrm>
              <a:prstGeom prst="rect">
                <a:avLst/>
              </a:prstGeom>
            </p:spPr>
          </p:pic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E628EBD6-F01E-41A7-984F-B4703056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6147" y="5589075"/>
                <a:ext cx="712921" cy="445576"/>
              </a:xfrm>
              <a:prstGeom prst="rect">
                <a:avLst/>
              </a:prstGeom>
            </p:spPr>
          </p:pic>
          <p:pic>
            <p:nvPicPr>
              <p:cNvPr id="163" name="그림 162" descr="플레이트, 방이(가) 표시된 사진&#10;&#10;자동 생성된 설명">
                <a:extLst>
                  <a:ext uri="{FF2B5EF4-FFF2-40B4-BE49-F238E27FC236}">
                    <a16:creationId xmlns:a16="http://schemas.microsoft.com/office/drawing/2014/main" id="{3AE12CAC-6245-498A-BD21-098FF9F43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5679" y="558326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70" name="그림 169" descr="시계, 그리기이(가) 표시된 사진&#10;&#10;자동 생성된 설명">
                <a:extLst>
                  <a:ext uri="{FF2B5EF4-FFF2-40B4-BE49-F238E27FC236}">
                    <a16:creationId xmlns:a16="http://schemas.microsoft.com/office/drawing/2014/main" id="{29B690F1-8F61-4070-BC84-78CCD58BE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9491" y="5600075"/>
                <a:ext cx="453832" cy="423576"/>
              </a:xfrm>
              <a:prstGeom prst="rect">
                <a:avLst/>
              </a:prstGeom>
            </p:spPr>
          </p:pic>
        </p:grpSp>
      </p:grpSp>
      <p:sp>
        <p:nvSpPr>
          <p:cNvPr id="174" name="모서리가 둥근 직사각형 6">
            <a:extLst>
              <a:ext uri="{FF2B5EF4-FFF2-40B4-BE49-F238E27FC236}">
                <a16:creationId xmlns:a16="http://schemas.microsoft.com/office/drawing/2014/main" id="{E74743B5-AB09-4676-8BA1-D2086F4C38F4}"/>
              </a:ext>
            </a:extLst>
          </p:cNvPr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5" name="Group 25">
            <a:extLst>
              <a:ext uri="{FF2B5EF4-FFF2-40B4-BE49-F238E27FC236}">
                <a16:creationId xmlns:a16="http://schemas.microsoft.com/office/drawing/2014/main" id="{D22467AA-F9B8-48C7-A9E9-E0A03B6B39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chemeClr val="tx1"/>
          </a:solidFill>
        </p:grpSpPr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F68AA377-E790-4A1D-A5D6-CE5BB9C97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45B244BA-16B1-4795-9C7B-433589320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6B8D2F16-0C24-41D0-9F30-DA227994E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id="{1A4B87B0-96B9-47A7-9159-F51C591C2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A4F4C604-F86C-436C-AC0E-BEB1CF64C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id="{DB3C927C-97D2-4409-8830-4398CDA3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32">
              <a:extLst>
                <a:ext uri="{FF2B5EF4-FFF2-40B4-BE49-F238E27FC236}">
                  <a16:creationId xmlns:a16="http://schemas.microsoft.com/office/drawing/2014/main" id="{7EAD8419-CA5B-4FFC-8B71-0090E930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33">
              <a:extLst>
                <a:ext uri="{FF2B5EF4-FFF2-40B4-BE49-F238E27FC236}">
                  <a16:creationId xmlns:a16="http://schemas.microsoft.com/office/drawing/2014/main" id="{C7C5A5A9-6808-4E9E-B0FF-F98C9B42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34">
              <a:extLst>
                <a:ext uri="{FF2B5EF4-FFF2-40B4-BE49-F238E27FC236}">
                  <a16:creationId xmlns:a16="http://schemas.microsoft.com/office/drawing/2014/main" id="{5D49ED7B-3F5E-44F4-94C8-0FE058955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35">
              <a:extLst>
                <a:ext uri="{FF2B5EF4-FFF2-40B4-BE49-F238E27FC236}">
                  <a16:creationId xmlns:a16="http://schemas.microsoft.com/office/drawing/2014/main" id="{E1A51784-B9BC-4C05-B787-CF3D7E732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36">
              <a:extLst>
                <a:ext uri="{FF2B5EF4-FFF2-40B4-BE49-F238E27FC236}">
                  <a16:creationId xmlns:a16="http://schemas.microsoft.com/office/drawing/2014/main" id="{D4D3B34E-E944-4B97-B2AF-DE2E669F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37">
              <a:extLst>
                <a:ext uri="{FF2B5EF4-FFF2-40B4-BE49-F238E27FC236}">
                  <a16:creationId xmlns:a16="http://schemas.microsoft.com/office/drawing/2014/main" id="{B6C02D37-EFBA-48F5-AA2E-0B4BF9C80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38">
              <a:extLst>
                <a:ext uri="{FF2B5EF4-FFF2-40B4-BE49-F238E27FC236}">
                  <a16:creationId xmlns:a16="http://schemas.microsoft.com/office/drawing/2014/main" id="{0AEF53A6-A969-4A39-9ECD-661082AD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39">
              <a:extLst>
                <a:ext uri="{FF2B5EF4-FFF2-40B4-BE49-F238E27FC236}">
                  <a16:creationId xmlns:a16="http://schemas.microsoft.com/office/drawing/2014/main" id="{3CB43070-4E73-49D4-A4A4-E4FCAF1C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81B8271-355A-4115-8A42-12D6DE459526}"/>
              </a:ext>
            </a:extLst>
          </p:cNvPr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9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96" grpId="0" animBg="1"/>
      <p:bldP spid="104" grpId="0" animBg="1"/>
      <p:bldP spid="105" grpId="0"/>
      <p:bldP spid="144" grpId="0"/>
      <p:bldP spid="145" grpId="0"/>
      <p:bldP spid="54" grpId="0" animBg="1"/>
      <p:bldP spid="89" grpId="0" animBg="1"/>
      <p:bldP spid="116" grpId="0" animBg="1"/>
      <p:bldP spid="117" grpId="0" animBg="1"/>
      <p:bldP spid="118" grpId="0" animBg="1"/>
      <p:bldP spid="119" grpId="0" animBg="1"/>
      <p:bldP spid="174" grpId="0" animBg="1"/>
      <p:bldP spid="1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5848" y="1056817"/>
            <a:ext cx="10243850" cy="5494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93203" y="709255"/>
            <a:ext cx="1896788" cy="540903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prstClr val="white"/>
                </a:solidFill>
              </a:rPr>
              <a:t>시스템 아키텍쳐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E2CB65C-BA46-4224-9007-0980D5186E29}"/>
              </a:ext>
            </a:extLst>
          </p:cNvPr>
          <p:cNvGrpSpPr/>
          <p:nvPr/>
        </p:nvGrpSpPr>
        <p:grpSpPr>
          <a:xfrm rot="10800000">
            <a:off x="9448555" y="7566228"/>
            <a:ext cx="166886" cy="229403"/>
            <a:chOff x="4371840" y="2295341"/>
            <a:chExt cx="252000" cy="346404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8323FAA-7123-4643-BC9E-BA2E51B58EA6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0D48F7A-F12C-45E4-8E22-15D65D261DC3}"/>
                </a:ext>
              </a:extLst>
            </p:cNvPr>
            <p:cNvSpPr/>
            <p:nvPr/>
          </p:nvSpPr>
          <p:spPr>
            <a:xfrm>
              <a:off x="4405044" y="2295341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11" name="그림 210" descr="음식이(가) 표시된 사진&#10;&#10;자동 생성된 설명">
            <a:extLst>
              <a:ext uri="{FF2B5EF4-FFF2-40B4-BE49-F238E27FC236}">
                <a16:creationId xmlns:a16="http://schemas.microsoft.com/office/drawing/2014/main" id="{CF451C28-2979-42BF-B2A5-00F6A8802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29" y="1103433"/>
            <a:ext cx="775488" cy="540903"/>
          </a:xfrm>
          <a:prstGeom prst="rect">
            <a:avLst/>
          </a:prstGeom>
        </p:spPr>
      </p:pic>
      <p:pic>
        <p:nvPicPr>
          <p:cNvPr id="217" name="그림 216" descr="그리기이(가) 표시된 사진&#10;&#10;자동 생성된 설명">
            <a:extLst>
              <a:ext uri="{FF2B5EF4-FFF2-40B4-BE49-F238E27FC236}">
                <a16:creationId xmlns:a16="http://schemas.microsoft.com/office/drawing/2014/main" id="{D01CA080-8295-4B22-B020-7DF1419FA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14" y="2585237"/>
            <a:ext cx="607709" cy="607709"/>
          </a:xfrm>
          <a:prstGeom prst="rect">
            <a:avLst/>
          </a:prstGeom>
        </p:spPr>
      </p:pic>
      <p:sp>
        <p:nvSpPr>
          <p:cNvPr id="218" name="순서도: 자기 디스크 217">
            <a:extLst>
              <a:ext uri="{FF2B5EF4-FFF2-40B4-BE49-F238E27FC236}">
                <a16:creationId xmlns:a16="http://schemas.microsoft.com/office/drawing/2014/main" id="{D6036146-9B38-4B27-AF30-3D792856F28F}"/>
              </a:ext>
            </a:extLst>
          </p:cNvPr>
          <p:cNvSpPr/>
          <p:nvPr/>
        </p:nvSpPr>
        <p:spPr>
          <a:xfrm>
            <a:off x="10880285" y="3265935"/>
            <a:ext cx="942572" cy="1069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DB</a:t>
            </a:r>
            <a:endParaRPr lang="ko-KR" altLang="en-US" sz="1000" b="1" dirty="0">
              <a:solidFill>
                <a:srgbClr val="3A3A3A"/>
              </a:solidFill>
            </a:endParaRP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AEF7560C-69B9-4897-989D-5A1AA01602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36" y="2682968"/>
            <a:ext cx="682857" cy="351470"/>
          </a:xfrm>
          <a:prstGeom prst="rect">
            <a:avLst/>
          </a:prstGeom>
        </p:spPr>
      </p:pic>
      <p:grpSp>
        <p:nvGrpSpPr>
          <p:cNvPr id="223" name="Group 60">
            <a:extLst>
              <a:ext uri="{FF2B5EF4-FFF2-40B4-BE49-F238E27FC236}">
                <a16:creationId xmlns:a16="http://schemas.microsoft.com/office/drawing/2014/main" id="{E56E546E-ADEF-4AB0-92C2-9EBD531279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F1DEAF01-D4A4-42F6-BA0B-5D07E7F67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9672DBE8-17AE-427C-ADCD-79A3C1964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Rectangle 63">
              <a:extLst>
                <a:ext uri="{FF2B5EF4-FFF2-40B4-BE49-F238E27FC236}">
                  <a16:creationId xmlns:a16="http://schemas.microsoft.com/office/drawing/2014/main" id="{67959921-B426-42C3-9319-FF348E45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Rectangle 64">
              <a:extLst>
                <a:ext uri="{FF2B5EF4-FFF2-40B4-BE49-F238E27FC236}">
                  <a16:creationId xmlns:a16="http://schemas.microsoft.com/office/drawing/2014/main" id="{BC95A8EC-C1DF-4D52-BAA8-11719B9E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Rectangle 65">
              <a:extLst>
                <a:ext uri="{FF2B5EF4-FFF2-40B4-BE49-F238E27FC236}">
                  <a16:creationId xmlns:a16="http://schemas.microsoft.com/office/drawing/2014/main" id="{AD9B6884-FAE7-4A24-8B3B-F23581CA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Rectangle 66">
              <a:extLst>
                <a:ext uri="{FF2B5EF4-FFF2-40B4-BE49-F238E27FC236}">
                  <a16:creationId xmlns:a16="http://schemas.microsoft.com/office/drawing/2014/main" id="{37D3CD26-0CBC-410A-95E6-821540726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67">
              <a:extLst>
                <a:ext uri="{FF2B5EF4-FFF2-40B4-BE49-F238E27FC236}">
                  <a16:creationId xmlns:a16="http://schemas.microsoft.com/office/drawing/2014/main" id="{0FF5D310-083D-481A-A4F6-1C4898E5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68">
              <a:extLst>
                <a:ext uri="{FF2B5EF4-FFF2-40B4-BE49-F238E27FC236}">
                  <a16:creationId xmlns:a16="http://schemas.microsoft.com/office/drawing/2014/main" id="{FD1044B4-4331-47C4-BE69-172D64F9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Rectangle 69">
              <a:extLst>
                <a:ext uri="{FF2B5EF4-FFF2-40B4-BE49-F238E27FC236}">
                  <a16:creationId xmlns:a16="http://schemas.microsoft.com/office/drawing/2014/main" id="{B03ACBED-D382-4548-A3D6-644DEEFA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Rectangle 70">
              <a:extLst>
                <a:ext uri="{FF2B5EF4-FFF2-40B4-BE49-F238E27FC236}">
                  <a16:creationId xmlns:a16="http://schemas.microsoft.com/office/drawing/2014/main" id="{71AC7AAB-2041-4A1F-9409-1DD154A9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71">
              <a:extLst>
                <a:ext uri="{FF2B5EF4-FFF2-40B4-BE49-F238E27FC236}">
                  <a16:creationId xmlns:a16="http://schemas.microsoft.com/office/drawing/2014/main" id="{49DF1E5D-5A31-4D50-A790-CBAF8D7C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72">
              <a:extLst>
                <a:ext uri="{FF2B5EF4-FFF2-40B4-BE49-F238E27FC236}">
                  <a16:creationId xmlns:a16="http://schemas.microsoft.com/office/drawing/2014/main" id="{2BCA5994-C1A6-4097-9E84-F42345B7A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7D17EA4-870E-4E30-8051-091E8CE60F30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CDBB67B6-33C0-4ECF-81A3-CC4211F82BE8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5DE046B-60B1-4B54-93FF-376C7DAC9C05}"/>
              </a:ext>
            </a:extLst>
          </p:cNvPr>
          <p:cNvSpPr/>
          <p:nvPr/>
        </p:nvSpPr>
        <p:spPr>
          <a:xfrm>
            <a:off x="2155755" y="3672984"/>
            <a:ext cx="95303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Client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18CCF8C-10B0-43FD-918A-B6E65DBD2AC0}"/>
              </a:ext>
            </a:extLst>
          </p:cNvPr>
          <p:cNvGrpSpPr/>
          <p:nvPr/>
        </p:nvGrpSpPr>
        <p:grpSpPr>
          <a:xfrm>
            <a:off x="6298561" y="2126095"/>
            <a:ext cx="1068864" cy="1068865"/>
            <a:chOff x="8321496" y="2665647"/>
            <a:chExt cx="1068864" cy="1068865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5993976F-BF7B-4F62-97D7-BF54A13305D8}"/>
                </a:ext>
              </a:extLst>
            </p:cNvPr>
            <p:cNvSpPr/>
            <p:nvPr/>
          </p:nvSpPr>
          <p:spPr>
            <a:xfrm>
              <a:off x="8321496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26D2FB7-31C4-4A72-B3B8-FAB82AFC7655}"/>
                </a:ext>
              </a:extLst>
            </p:cNvPr>
            <p:cNvSpPr/>
            <p:nvPr/>
          </p:nvSpPr>
          <p:spPr>
            <a:xfrm>
              <a:off x="8341753" y="2937956"/>
              <a:ext cx="1028350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Page Controller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8FCB665-8B86-463B-877F-2B25E7099DE9}"/>
              </a:ext>
            </a:extLst>
          </p:cNvPr>
          <p:cNvGrpSpPr/>
          <p:nvPr/>
        </p:nvGrpSpPr>
        <p:grpSpPr>
          <a:xfrm>
            <a:off x="3320994" y="3692895"/>
            <a:ext cx="166886" cy="233212"/>
            <a:chOff x="4371840" y="2289589"/>
            <a:chExt cx="252000" cy="352156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6DCA0E6-AF1E-41A0-9992-8FC9EC560A57}"/>
                </a:ext>
              </a:extLst>
            </p:cNvPr>
            <p:cNvSpPr/>
            <p:nvPr/>
          </p:nvSpPr>
          <p:spPr>
            <a:xfrm>
              <a:off x="4371840" y="2389746"/>
              <a:ext cx="252000" cy="2519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68C4CD-6E86-43F3-8903-0FB1C6C3F3E0}"/>
                </a:ext>
              </a:extLst>
            </p:cNvPr>
            <p:cNvSpPr/>
            <p:nvPr/>
          </p:nvSpPr>
          <p:spPr>
            <a:xfrm>
              <a:off x="4398064" y="2289589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3F8AB7-1D73-4338-B23C-277CD85BD542}"/>
              </a:ext>
            </a:extLst>
          </p:cNvPr>
          <p:cNvGrpSpPr/>
          <p:nvPr/>
        </p:nvGrpSpPr>
        <p:grpSpPr>
          <a:xfrm>
            <a:off x="9316129" y="2124172"/>
            <a:ext cx="1068864" cy="1068865"/>
            <a:chOff x="7813216" y="4054058"/>
            <a:chExt cx="1068864" cy="1068865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87D36B3-C10D-414E-B440-7740D1CDDB90}"/>
                </a:ext>
              </a:extLst>
            </p:cNvPr>
            <p:cNvSpPr/>
            <p:nvPr/>
          </p:nvSpPr>
          <p:spPr>
            <a:xfrm>
              <a:off x="7813216" y="4054058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2004CC3-5D62-46F5-8196-F458020BDB4A}"/>
                </a:ext>
              </a:extLst>
            </p:cNvPr>
            <p:cNvSpPr/>
            <p:nvPr/>
          </p:nvSpPr>
          <p:spPr>
            <a:xfrm>
              <a:off x="7878800" y="4442445"/>
              <a:ext cx="953034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DAO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2191D43-AA4A-49F4-967A-1C67F86D47A1}"/>
              </a:ext>
            </a:extLst>
          </p:cNvPr>
          <p:cNvGrpSpPr/>
          <p:nvPr/>
        </p:nvGrpSpPr>
        <p:grpSpPr>
          <a:xfrm>
            <a:off x="9012726" y="2526724"/>
            <a:ext cx="166886" cy="237024"/>
            <a:chOff x="4371840" y="2283834"/>
            <a:chExt cx="252000" cy="357911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4E7304EC-9880-45CD-9A47-9CDFC7487F5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FA95B0D-0B7F-4071-AA52-9DD0D4851B1F}"/>
                </a:ext>
              </a:extLst>
            </p:cNvPr>
            <p:cNvSpPr/>
            <p:nvPr/>
          </p:nvSpPr>
          <p:spPr>
            <a:xfrm>
              <a:off x="4405044" y="2283834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19A6F5-8501-44A3-B81C-6FDB08D1F7A6}"/>
              </a:ext>
            </a:extLst>
          </p:cNvPr>
          <p:cNvGrpSpPr/>
          <p:nvPr/>
        </p:nvGrpSpPr>
        <p:grpSpPr>
          <a:xfrm>
            <a:off x="3613944" y="3284597"/>
            <a:ext cx="1068864" cy="1068865"/>
            <a:chOff x="4164456" y="2665647"/>
            <a:chExt cx="1068864" cy="106886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4B41070-35E3-429E-A24F-832A90C1D276}"/>
                </a:ext>
              </a:extLst>
            </p:cNvPr>
            <p:cNvSpPr/>
            <p:nvPr/>
          </p:nvSpPr>
          <p:spPr>
            <a:xfrm>
              <a:off x="4164456" y="2665647"/>
              <a:ext cx="1068864" cy="1068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38F65527-0454-4BFA-93FE-A74BDE83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489" y="2967680"/>
              <a:ext cx="464799" cy="464799"/>
            </a:xfrm>
            <a:prstGeom prst="rect">
              <a:avLst/>
            </a:prstGeom>
          </p:spPr>
        </p:pic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6145E9C-3E79-4FB4-ACBE-3BBCB161853E}"/>
              </a:ext>
            </a:extLst>
          </p:cNvPr>
          <p:cNvGrpSpPr/>
          <p:nvPr/>
        </p:nvGrpSpPr>
        <p:grpSpPr>
          <a:xfrm>
            <a:off x="4826717" y="3681648"/>
            <a:ext cx="166886" cy="223687"/>
            <a:chOff x="3528969" y="3217208"/>
            <a:chExt cx="166886" cy="223687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C6BF4D4-097C-436C-9F25-2C9A1B2FFC88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4CE84C3-83E3-4224-A01C-3BB4F269ED38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6066BA5-9881-4B18-94DE-3E75E4AD65B3}"/>
              </a:ext>
            </a:extLst>
          </p:cNvPr>
          <p:cNvGrpSpPr/>
          <p:nvPr/>
        </p:nvGrpSpPr>
        <p:grpSpPr>
          <a:xfrm>
            <a:off x="7503942" y="2543138"/>
            <a:ext cx="166886" cy="223687"/>
            <a:chOff x="3528969" y="3217208"/>
            <a:chExt cx="166886" cy="223687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6B1B644-E600-40D7-8DEC-A5ABEBFBA153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FD175DF-AA3A-4967-BBDD-0B8020934DE5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C3D5C7AA-6974-4FCC-B11C-82FF875AD048}"/>
              </a:ext>
            </a:extLst>
          </p:cNvPr>
          <p:cNvGrpSpPr/>
          <p:nvPr/>
        </p:nvGrpSpPr>
        <p:grpSpPr>
          <a:xfrm>
            <a:off x="3492892" y="2803477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8" name="이등변 삼각형 207">
              <a:extLst>
                <a:ext uri="{FF2B5EF4-FFF2-40B4-BE49-F238E27FC236}">
                  <a16:creationId xmlns:a16="http://schemas.microsoft.com/office/drawing/2014/main" id="{3E996CB0-13AF-49F8-9AD3-A58267530502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9" name="모서리가 둥근 직사각형 106">
              <a:extLst>
                <a:ext uri="{FF2B5EF4-FFF2-40B4-BE49-F238E27FC236}">
                  <a16:creationId xmlns:a16="http://schemas.microsoft.com/office/drawing/2014/main" id="{EE92969A-19F4-4892-98AE-15DB8078970D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Request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FAE4AC-5465-43F4-B4A7-2F961BA9EF6A}"/>
              </a:ext>
            </a:extLst>
          </p:cNvPr>
          <p:cNvGrpSpPr/>
          <p:nvPr/>
        </p:nvGrpSpPr>
        <p:grpSpPr>
          <a:xfrm>
            <a:off x="7807345" y="2126095"/>
            <a:ext cx="1068864" cy="1068865"/>
            <a:chOff x="9721671" y="2665647"/>
            <a:chExt cx="1068864" cy="1068865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1BC58F1-9C0A-44A9-BFD9-0FA6D0704D11}"/>
                </a:ext>
              </a:extLst>
            </p:cNvPr>
            <p:cNvSpPr/>
            <p:nvPr/>
          </p:nvSpPr>
          <p:spPr>
            <a:xfrm>
              <a:off x="9721671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43ED4A1-E6A6-4DA4-9F50-9482F7BCFE31}"/>
                </a:ext>
              </a:extLst>
            </p:cNvPr>
            <p:cNvSpPr/>
            <p:nvPr/>
          </p:nvSpPr>
          <p:spPr>
            <a:xfrm>
              <a:off x="9741928" y="3053372"/>
              <a:ext cx="1028350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Service</a:t>
              </a:r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2C03FFA4-8033-4B70-89BC-8FA160A04740}"/>
              </a:ext>
            </a:extLst>
          </p:cNvPr>
          <p:cNvSpPr/>
          <p:nvPr/>
        </p:nvSpPr>
        <p:spPr>
          <a:xfrm>
            <a:off x="2126066" y="3284597"/>
            <a:ext cx="1068864" cy="106886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pic>
        <p:nvPicPr>
          <p:cNvPr id="206" name="그림 205" descr="개체, 표지판이(가) 표시된 사진&#10;&#10;자동 생성된 설명">
            <a:extLst>
              <a:ext uri="{FF2B5EF4-FFF2-40B4-BE49-F238E27FC236}">
                <a16:creationId xmlns:a16="http://schemas.microsoft.com/office/drawing/2014/main" id="{30E5977A-326F-4DEE-BED0-8C8BEE96B6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1"/>
          <a:stretch/>
        </p:blipFill>
        <p:spPr>
          <a:xfrm>
            <a:off x="2126066" y="2806967"/>
            <a:ext cx="1068864" cy="420538"/>
          </a:xfrm>
          <a:prstGeom prst="rect">
            <a:avLst/>
          </a:prstGeom>
        </p:spPr>
      </p:pic>
      <p:pic>
        <p:nvPicPr>
          <p:cNvPr id="222" name="그림 221" descr="그리기이(가) 표시된 사진&#10;&#10;자동 생성된 설명">
            <a:extLst>
              <a:ext uri="{FF2B5EF4-FFF2-40B4-BE49-F238E27FC236}">
                <a16:creationId xmlns:a16="http://schemas.microsoft.com/office/drawing/2014/main" id="{830926C7-B2A6-454F-8BDD-458CA9B591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67" y="4474989"/>
            <a:ext cx="1044063" cy="20756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38A0F3-4BA8-4FFA-AB15-C7E40FFD9AAF}"/>
              </a:ext>
            </a:extLst>
          </p:cNvPr>
          <p:cNvGrpSpPr/>
          <p:nvPr/>
        </p:nvGrpSpPr>
        <p:grpSpPr>
          <a:xfrm>
            <a:off x="5143637" y="3269043"/>
            <a:ext cx="1068864" cy="1068865"/>
            <a:chOff x="6299858" y="2631431"/>
            <a:chExt cx="1068864" cy="10688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C1065A2-3F02-4E1F-927A-32B2119456BD}"/>
                </a:ext>
              </a:extLst>
            </p:cNvPr>
            <p:cNvSpPr/>
            <p:nvPr/>
          </p:nvSpPr>
          <p:spPr>
            <a:xfrm>
              <a:off x="6299858" y="2631431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5FEFD4E-BE78-410C-9F92-E0F4BE94E3C4}"/>
                </a:ext>
              </a:extLst>
            </p:cNvPr>
            <p:cNvSpPr/>
            <p:nvPr/>
          </p:nvSpPr>
          <p:spPr>
            <a:xfrm>
              <a:off x="6320115" y="2903740"/>
              <a:ext cx="1028350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Dispatcher Servlet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A97FFDA-2AED-446B-8DCD-86DF7B2B2A1E}"/>
              </a:ext>
            </a:extLst>
          </p:cNvPr>
          <p:cNvGrpSpPr/>
          <p:nvPr/>
        </p:nvGrpSpPr>
        <p:grpSpPr>
          <a:xfrm>
            <a:off x="6292275" y="3270673"/>
            <a:ext cx="1068864" cy="1068865"/>
            <a:chOff x="8321496" y="2665647"/>
            <a:chExt cx="1068864" cy="1068865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5E53EF2-75EB-4494-B360-2055F339117D}"/>
                </a:ext>
              </a:extLst>
            </p:cNvPr>
            <p:cNvSpPr/>
            <p:nvPr/>
          </p:nvSpPr>
          <p:spPr>
            <a:xfrm>
              <a:off x="8321496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D4680DB-73D3-48DB-B985-33DD1577840B}"/>
                </a:ext>
              </a:extLst>
            </p:cNvPr>
            <p:cNvSpPr/>
            <p:nvPr/>
          </p:nvSpPr>
          <p:spPr>
            <a:xfrm>
              <a:off x="8341753" y="2937956"/>
              <a:ext cx="1028350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Page Controller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E4A3C38-E4FE-4499-8913-E665E2CF808A}"/>
              </a:ext>
            </a:extLst>
          </p:cNvPr>
          <p:cNvGrpSpPr/>
          <p:nvPr/>
        </p:nvGrpSpPr>
        <p:grpSpPr>
          <a:xfrm>
            <a:off x="6300500" y="4415250"/>
            <a:ext cx="1068864" cy="1068865"/>
            <a:chOff x="8321496" y="2665647"/>
            <a:chExt cx="1068864" cy="106886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2F61E35-FA9E-4AF8-AAF4-D64862C809D3}"/>
                </a:ext>
              </a:extLst>
            </p:cNvPr>
            <p:cNvSpPr/>
            <p:nvPr/>
          </p:nvSpPr>
          <p:spPr>
            <a:xfrm>
              <a:off x="8321496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96ECC38-84E7-42D4-BC50-90085144BB44}"/>
                </a:ext>
              </a:extLst>
            </p:cNvPr>
            <p:cNvSpPr/>
            <p:nvPr/>
          </p:nvSpPr>
          <p:spPr>
            <a:xfrm>
              <a:off x="8341753" y="2937956"/>
              <a:ext cx="1028350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Page Controller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B08DF4F1-E131-4BA7-9078-8B3C78CB4629}"/>
              </a:ext>
            </a:extLst>
          </p:cNvPr>
          <p:cNvGrpSpPr/>
          <p:nvPr/>
        </p:nvGrpSpPr>
        <p:grpSpPr>
          <a:xfrm>
            <a:off x="7497672" y="3720648"/>
            <a:ext cx="166886" cy="223687"/>
            <a:chOff x="3528969" y="3217208"/>
            <a:chExt cx="166886" cy="223687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2B4F0B57-322B-4071-9309-81637A7D0844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311B3AF-B6BA-4339-875B-66DC091F3F22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57A3B07-CBFA-4F2E-9573-3FC09E18A401}"/>
              </a:ext>
            </a:extLst>
          </p:cNvPr>
          <p:cNvGrpSpPr/>
          <p:nvPr/>
        </p:nvGrpSpPr>
        <p:grpSpPr>
          <a:xfrm>
            <a:off x="7801091" y="3270673"/>
            <a:ext cx="1068864" cy="1068865"/>
            <a:chOff x="9721671" y="2665647"/>
            <a:chExt cx="1068864" cy="1068865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5F43C2-6E3C-4606-B887-6E3DDEC85E1B}"/>
                </a:ext>
              </a:extLst>
            </p:cNvPr>
            <p:cNvSpPr/>
            <p:nvPr/>
          </p:nvSpPr>
          <p:spPr>
            <a:xfrm>
              <a:off x="9721671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0908E0C8-14B6-4EA4-B690-6BA4FFF2C93E}"/>
                </a:ext>
              </a:extLst>
            </p:cNvPr>
            <p:cNvSpPr/>
            <p:nvPr/>
          </p:nvSpPr>
          <p:spPr>
            <a:xfrm>
              <a:off x="9741928" y="3053372"/>
              <a:ext cx="1028350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Service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99C1891-25AD-4053-91CB-A2EE5012208F}"/>
              </a:ext>
            </a:extLst>
          </p:cNvPr>
          <p:cNvGrpSpPr/>
          <p:nvPr/>
        </p:nvGrpSpPr>
        <p:grpSpPr>
          <a:xfrm>
            <a:off x="7503842" y="4835818"/>
            <a:ext cx="166886" cy="223687"/>
            <a:chOff x="3528969" y="3217208"/>
            <a:chExt cx="166886" cy="223687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835C226-5EAF-4067-A67E-84F3FAC60564}"/>
                </a:ext>
              </a:extLst>
            </p:cNvPr>
            <p:cNvSpPr/>
            <p:nvPr/>
          </p:nvSpPr>
          <p:spPr>
            <a:xfrm>
              <a:off x="3528969" y="3274011"/>
              <a:ext cx="166886" cy="16688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2204856-BEDA-4ED3-86D5-B788C5E3C5D7}"/>
                </a:ext>
              </a:extLst>
            </p:cNvPr>
            <p:cNvSpPr/>
            <p:nvPr/>
          </p:nvSpPr>
          <p:spPr>
            <a:xfrm>
              <a:off x="3546336" y="3217208"/>
              <a:ext cx="132153" cy="22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7EC2AB91-AD6F-4F9D-8AB9-733A11133213}"/>
              </a:ext>
            </a:extLst>
          </p:cNvPr>
          <p:cNvGrpSpPr/>
          <p:nvPr/>
        </p:nvGrpSpPr>
        <p:grpSpPr>
          <a:xfrm>
            <a:off x="7805206" y="4415250"/>
            <a:ext cx="1068864" cy="1068865"/>
            <a:chOff x="9721671" y="2665647"/>
            <a:chExt cx="1068864" cy="1068865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EE3C988-BBCE-4BA7-B483-A8D2307F09EF}"/>
                </a:ext>
              </a:extLst>
            </p:cNvPr>
            <p:cNvSpPr/>
            <p:nvPr/>
          </p:nvSpPr>
          <p:spPr>
            <a:xfrm>
              <a:off x="9721671" y="2665647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DD1C3BF-DDEB-4F1D-9DA4-F6AA51BBEC95}"/>
                </a:ext>
              </a:extLst>
            </p:cNvPr>
            <p:cNvSpPr/>
            <p:nvPr/>
          </p:nvSpPr>
          <p:spPr>
            <a:xfrm>
              <a:off x="9741928" y="3053372"/>
              <a:ext cx="1028350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Service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8A70C94-6E64-4E6F-81C7-14C74D2161B9}"/>
              </a:ext>
            </a:extLst>
          </p:cNvPr>
          <p:cNvGrpSpPr/>
          <p:nvPr/>
        </p:nvGrpSpPr>
        <p:grpSpPr>
          <a:xfrm>
            <a:off x="9309906" y="3274947"/>
            <a:ext cx="1068864" cy="1068865"/>
            <a:chOff x="7813216" y="4054058"/>
            <a:chExt cx="1068864" cy="1068865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3AC189E-33FC-468F-849A-BA59F839D15C}"/>
                </a:ext>
              </a:extLst>
            </p:cNvPr>
            <p:cNvSpPr/>
            <p:nvPr/>
          </p:nvSpPr>
          <p:spPr>
            <a:xfrm>
              <a:off x="7813216" y="4054058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EE0E5B-F3D8-42B1-83BF-3ABAA190AF10}"/>
                </a:ext>
              </a:extLst>
            </p:cNvPr>
            <p:cNvSpPr/>
            <p:nvPr/>
          </p:nvSpPr>
          <p:spPr>
            <a:xfrm>
              <a:off x="7878800" y="4442445"/>
              <a:ext cx="953034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3A3A3A"/>
                  </a:solidFill>
                </a:rPr>
                <a:t>DAO</a:t>
              </a:r>
              <a:endParaRPr lang="en-US" altLang="ko-KR" sz="1000" b="1" dirty="0">
                <a:solidFill>
                  <a:srgbClr val="3A3A3A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BF0E0CF-9FED-4AC3-ADB8-E6495B652064}"/>
              </a:ext>
            </a:extLst>
          </p:cNvPr>
          <p:cNvGrpSpPr/>
          <p:nvPr/>
        </p:nvGrpSpPr>
        <p:grpSpPr>
          <a:xfrm>
            <a:off x="9006488" y="3677499"/>
            <a:ext cx="166886" cy="237024"/>
            <a:chOff x="4371840" y="2283834"/>
            <a:chExt cx="252000" cy="357911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B3E84D-84B4-4995-A8E3-216ADD890DA4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916B821-632C-44E5-9A4F-E1E655D63555}"/>
                </a:ext>
              </a:extLst>
            </p:cNvPr>
            <p:cNvSpPr/>
            <p:nvPr/>
          </p:nvSpPr>
          <p:spPr>
            <a:xfrm>
              <a:off x="4405044" y="2283834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B5A6CA9-340E-4C93-866C-2B63C46577BE}"/>
              </a:ext>
            </a:extLst>
          </p:cNvPr>
          <p:cNvGrpSpPr/>
          <p:nvPr/>
        </p:nvGrpSpPr>
        <p:grpSpPr>
          <a:xfrm>
            <a:off x="9309912" y="4403951"/>
            <a:ext cx="1068864" cy="1068865"/>
            <a:chOff x="7813216" y="4054058"/>
            <a:chExt cx="1068864" cy="1068865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CDB7EB37-AE59-43D3-B6F5-90EB9D5FD6C5}"/>
                </a:ext>
              </a:extLst>
            </p:cNvPr>
            <p:cNvSpPr/>
            <p:nvPr/>
          </p:nvSpPr>
          <p:spPr>
            <a:xfrm>
              <a:off x="7813216" y="4054058"/>
              <a:ext cx="1068864" cy="106886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06CA1229-E06C-44A2-A16C-CA9652AFF55D}"/>
                </a:ext>
              </a:extLst>
            </p:cNvPr>
            <p:cNvSpPr/>
            <p:nvPr/>
          </p:nvSpPr>
          <p:spPr>
            <a:xfrm>
              <a:off x="7878800" y="4442445"/>
              <a:ext cx="953034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A3A3A"/>
                  </a:solidFill>
                </a:rPr>
                <a:t>DAO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06C857B-4108-45C1-9A67-427D917423A2}"/>
              </a:ext>
            </a:extLst>
          </p:cNvPr>
          <p:cNvGrpSpPr/>
          <p:nvPr/>
        </p:nvGrpSpPr>
        <p:grpSpPr>
          <a:xfrm>
            <a:off x="9008548" y="4806503"/>
            <a:ext cx="166886" cy="237024"/>
            <a:chOff x="4371840" y="2283834"/>
            <a:chExt cx="252000" cy="357911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8146A19-A5B2-454A-98AF-0960F470D12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760C8A1-44C4-48FE-AA8A-EBCFBBB79EF9}"/>
                </a:ext>
              </a:extLst>
            </p:cNvPr>
            <p:cNvSpPr/>
            <p:nvPr/>
          </p:nvSpPr>
          <p:spPr>
            <a:xfrm>
              <a:off x="4405044" y="2283834"/>
              <a:ext cx="199553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930B55F-1AD0-4D87-A81E-C71919F10E20}"/>
              </a:ext>
            </a:extLst>
          </p:cNvPr>
          <p:cNvCxnSpPr>
            <a:stCxn id="126" idx="7"/>
            <a:endCxn id="159" idx="3"/>
          </p:cNvCxnSpPr>
          <p:nvPr/>
        </p:nvCxnSpPr>
        <p:spPr>
          <a:xfrm flipV="1">
            <a:off x="6055969" y="3038428"/>
            <a:ext cx="399124" cy="38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F2CB2F2-0885-4A5E-AF7F-7023B84AB23F}"/>
              </a:ext>
            </a:extLst>
          </p:cNvPr>
          <p:cNvCxnSpPr>
            <a:cxnSpLocks/>
            <a:stCxn id="126" idx="5"/>
            <a:endCxn id="145" idx="1"/>
          </p:cNvCxnSpPr>
          <p:nvPr/>
        </p:nvCxnSpPr>
        <p:spPr>
          <a:xfrm>
            <a:off x="6055969" y="4181376"/>
            <a:ext cx="401063" cy="39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92E2D44-55BF-42AE-9B11-577533D60CAB}"/>
              </a:ext>
            </a:extLst>
          </p:cNvPr>
          <p:cNvCxnSpPr>
            <a:stCxn id="126" idx="6"/>
            <a:endCxn id="142" idx="2"/>
          </p:cNvCxnSpPr>
          <p:nvPr/>
        </p:nvCxnSpPr>
        <p:spPr>
          <a:xfrm>
            <a:off x="6212501" y="3803476"/>
            <a:ext cx="79774" cy="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C367D53-7424-4F88-B556-3E698FA757C2}"/>
              </a:ext>
            </a:extLst>
          </p:cNvPr>
          <p:cNvSpPr/>
          <p:nvPr/>
        </p:nvSpPr>
        <p:spPr>
          <a:xfrm>
            <a:off x="1894114" y="2522215"/>
            <a:ext cx="3158970" cy="2425849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9A2470-3246-4A84-BFF4-C9E3B94E611D}"/>
              </a:ext>
            </a:extLst>
          </p:cNvPr>
          <p:cNvSpPr/>
          <p:nvPr/>
        </p:nvSpPr>
        <p:spPr>
          <a:xfrm>
            <a:off x="2687215" y="2133503"/>
            <a:ext cx="1539628" cy="3772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A669006-0222-4A03-B8BC-048AAD9C1A72}"/>
              </a:ext>
            </a:extLst>
          </p:cNvPr>
          <p:cNvCxnSpPr>
            <a:stCxn id="174" idx="6"/>
            <a:endCxn id="218" idx="2"/>
          </p:cNvCxnSpPr>
          <p:nvPr/>
        </p:nvCxnSpPr>
        <p:spPr>
          <a:xfrm>
            <a:off x="10384993" y="2658605"/>
            <a:ext cx="495292" cy="114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1496CA4-52EF-4AAD-BAF4-A0B87AC4D1BE}"/>
              </a:ext>
            </a:extLst>
          </p:cNvPr>
          <p:cNvCxnSpPr>
            <a:stCxn id="185" idx="6"/>
            <a:endCxn id="218" idx="2"/>
          </p:cNvCxnSpPr>
          <p:nvPr/>
        </p:nvCxnSpPr>
        <p:spPr>
          <a:xfrm flipV="1">
            <a:off x="10378776" y="3800535"/>
            <a:ext cx="501509" cy="113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DB6F1F6-491C-417D-8F71-3378F00D9A31}"/>
              </a:ext>
            </a:extLst>
          </p:cNvPr>
          <p:cNvCxnSpPr>
            <a:stCxn id="171" idx="6"/>
          </p:cNvCxnSpPr>
          <p:nvPr/>
        </p:nvCxnSpPr>
        <p:spPr>
          <a:xfrm flipV="1">
            <a:off x="10378770" y="3797465"/>
            <a:ext cx="501515" cy="1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812AAD3-1248-4033-B71B-511AFCC47129}"/>
              </a:ext>
            </a:extLst>
          </p:cNvPr>
          <p:cNvSpPr/>
          <p:nvPr/>
        </p:nvSpPr>
        <p:spPr>
          <a:xfrm>
            <a:off x="5105400" y="1640205"/>
            <a:ext cx="5487082" cy="42672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모서리가 둥근 직사각형 6">
            <a:extLst>
              <a:ext uri="{FF2B5EF4-FFF2-40B4-BE49-F238E27FC236}">
                <a16:creationId xmlns:a16="http://schemas.microsoft.com/office/drawing/2014/main" id="{F1CE84C8-A1CF-473A-9105-6E8D18B447D1}"/>
              </a:ext>
            </a:extLst>
          </p:cNvPr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8" name="Group 25">
            <a:extLst>
              <a:ext uri="{FF2B5EF4-FFF2-40B4-BE49-F238E27FC236}">
                <a16:creationId xmlns:a16="http://schemas.microsoft.com/office/drawing/2014/main" id="{43851ACD-34D8-46F6-8E28-E0E5786FD8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chemeClr val="tx1"/>
          </a:solidFill>
        </p:grpSpPr>
        <p:sp>
          <p:nvSpPr>
            <p:cNvPr id="205" name="Freeform 26">
              <a:extLst>
                <a:ext uri="{FF2B5EF4-FFF2-40B4-BE49-F238E27FC236}">
                  <a16:creationId xmlns:a16="http://schemas.microsoft.com/office/drawing/2014/main" id="{561BDEC8-3CCB-4391-9187-24179294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12A2DA4A-A349-4E2F-9679-4CA9EEB1A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E6BA62AB-F2C3-43BB-B2FB-DD4096F47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2AA42513-924F-4B0E-9A09-F158963C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7931DC2F-DA90-4803-8543-FB99759DB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437F111B-DA26-484B-ABC8-8F6545C0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Rectangle 32">
              <a:extLst>
                <a:ext uri="{FF2B5EF4-FFF2-40B4-BE49-F238E27FC236}">
                  <a16:creationId xmlns:a16="http://schemas.microsoft.com/office/drawing/2014/main" id="{1282D91A-72F9-4F39-B64B-2D546F07C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47A3AC24-055C-4BB7-A871-70A1D856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9A0241B0-8FB5-479C-87AA-C9219E7A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D59C5D47-D555-4D02-AFFF-ECBA9368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A4FA7DBC-CE1B-44DA-82BE-68E0F855E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B9E2400A-78D1-4E83-8013-ABE30E72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Rectangle 38">
              <a:extLst>
                <a:ext uri="{FF2B5EF4-FFF2-40B4-BE49-F238E27FC236}">
                  <a16:creationId xmlns:a16="http://schemas.microsoft.com/office/drawing/2014/main" id="{80330017-16FA-4AD4-A19B-B59B097B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1437137C-B62D-4677-B6BC-0A4DCA210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E765377F-9D5F-4C40-85BB-746B2AC28FEC}"/>
              </a:ext>
            </a:extLst>
          </p:cNvPr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cs typeface="Aharoni" panose="02010803020104030203" pitchFamily="2" charset="-79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B846425-8B27-4A39-9F0C-F04D92930084}"/>
              </a:ext>
            </a:extLst>
          </p:cNvPr>
          <p:cNvSpPr/>
          <p:nvPr/>
        </p:nvSpPr>
        <p:spPr>
          <a:xfrm>
            <a:off x="7213692" y="1263902"/>
            <a:ext cx="1539628" cy="3772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Back-end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74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96" grpId="0" animBg="1"/>
      <p:bldP spid="104" grpId="0" animBg="1"/>
      <p:bldP spid="218" grpId="0" animBg="1"/>
      <p:bldP spid="236" grpId="0"/>
      <p:bldP spid="237" grpId="0"/>
      <p:bldP spid="155" grpId="0"/>
      <p:bldP spid="154" grpId="0" animBg="1"/>
      <p:bldP spid="82" grpId="0" animBg="1"/>
      <p:bldP spid="83" grpId="0" animBg="1"/>
      <p:bldP spid="97" grpId="0" animBg="1"/>
      <p:bldP spid="197" grpId="0" animBg="1"/>
      <p:bldP spid="245" grpId="0"/>
      <p:bldP spid="1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prstClr val="white"/>
                </a:solidFill>
              </a:rPr>
              <a:t>시연 영상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24" name="Group 60">
            <a:extLst>
              <a:ext uri="{FF2B5EF4-FFF2-40B4-BE49-F238E27FC236}">
                <a16:creationId xmlns:a16="http://schemas.microsoft.com/office/drawing/2014/main" id="{C0C9157D-D62D-418B-9DC9-75241D5AD0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7604DA20-886E-4E9E-8BC3-6301000D1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F1B14A5E-54A6-4A74-AE12-A262D6EA5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63">
              <a:extLst>
                <a:ext uri="{FF2B5EF4-FFF2-40B4-BE49-F238E27FC236}">
                  <a16:creationId xmlns:a16="http://schemas.microsoft.com/office/drawing/2014/main" id="{4AF8F9F6-72B0-4953-9E53-C9A839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4">
              <a:extLst>
                <a:ext uri="{FF2B5EF4-FFF2-40B4-BE49-F238E27FC236}">
                  <a16:creationId xmlns:a16="http://schemas.microsoft.com/office/drawing/2014/main" id="{61C4C10A-3EBF-441F-9AA2-8C519F60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3403F347-AC2F-4F1D-8DE1-9E99C45E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235C1E48-7E6F-48F2-867A-354A92B3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67">
              <a:extLst>
                <a:ext uri="{FF2B5EF4-FFF2-40B4-BE49-F238E27FC236}">
                  <a16:creationId xmlns:a16="http://schemas.microsoft.com/office/drawing/2014/main" id="{26E80789-6753-4A01-B7BC-6273CBF35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8">
              <a:extLst>
                <a:ext uri="{FF2B5EF4-FFF2-40B4-BE49-F238E27FC236}">
                  <a16:creationId xmlns:a16="http://schemas.microsoft.com/office/drawing/2014/main" id="{8B059599-FF5D-4514-9E9E-FEA5B3A8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69">
              <a:extLst>
                <a:ext uri="{FF2B5EF4-FFF2-40B4-BE49-F238E27FC236}">
                  <a16:creationId xmlns:a16="http://schemas.microsoft.com/office/drawing/2014/main" id="{E9D9603F-E12B-4776-B8A9-04B55965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70">
              <a:extLst>
                <a:ext uri="{FF2B5EF4-FFF2-40B4-BE49-F238E27FC236}">
                  <a16:creationId xmlns:a16="http://schemas.microsoft.com/office/drawing/2014/main" id="{9286FEE3-8F90-4B27-9E93-5DA76FE2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71">
              <a:extLst>
                <a:ext uri="{FF2B5EF4-FFF2-40B4-BE49-F238E27FC236}">
                  <a16:creationId xmlns:a16="http://schemas.microsoft.com/office/drawing/2014/main" id="{D9D89C55-E4D6-479E-9E0B-038D42967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72">
              <a:extLst>
                <a:ext uri="{FF2B5EF4-FFF2-40B4-BE49-F238E27FC236}">
                  <a16:creationId xmlns:a16="http://schemas.microsoft.com/office/drawing/2014/main" id="{692269E5-C3BE-4C04-9C6D-F2AC29EA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798109B-BC99-4854-8CF3-84BA4CA5CB16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8" name="모서리가 둥근 직사각형 6">
            <a:extLst>
              <a:ext uri="{FF2B5EF4-FFF2-40B4-BE49-F238E27FC236}">
                <a16:creationId xmlns:a16="http://schemas.microsoft.com/office/drawing/2014/main" id="{39D6EAE4-012B-4C0F-AB6F-AE50789AA1A5}"/>
              </a:ext>
            </a:extLst>
          </p:cNvPr>
          <p:cNvSpPr/>
          <p:nvPr/>
        </p:nvSpPr>
        <p:spPr>
          <a:xfrm>
            <a:off x="645424" y="450454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E62BE8-51FE-4724-878E-5E772D321F72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2A59FE82-0DCD-4269-92A5-40722ED38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AFC16046-F09D-443D-BBAB-553F96765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8167C40C-41DF-4E22-A8F0-B8AEDF0CB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5CED9855-5B75-496F-95E4-3D51703E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31535944-272F-49DF-BBF1-A4340D611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C2C02B-1E74-4F9B-B2B1-C7641D954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9C0C94C8-E4DD-407A-97CD-E2F537E39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32">
              <a:extLst>
                <a:ext uri="{FF2B5EF4-FFF2-40B4-BE49-F238E27FC236}">
                  <a16:creationId xmlns:a16="http://schemas.microsoft.com/office/drawing/2014/main" id="{DA306BD0-57C7-4355-A973-3A1A715B4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3C476EB-7E46-450C-BD04-87272FC2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D0D4791A-A7F0-4B5A-BFAD-ECEFDD5B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AC28968-7921-4E13-96CF-8599F78A6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E53D55BB-A8CB-4E4B-B433-99567707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A206F7BC-971E-4C9F-B65B-097C2A80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38">
              <a:extLst>
                <a:ext uri="{FF2B5EF4-FFF2-40B4-BE49-F238E27FC236}">
                  <a16:creationId xmlns:a16="http://schemas.microsoft.com/office/drawing/2014/main" id="{A3D88EFB-C6C7-403E-870A-9270EDCCC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9DB74F9-A52D-45F4-9D6B-FEC82B432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AC0514B-6C51-4434-91FD-93EAD085E750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225443-6892-4946-B10C-7F4DC3DBA631}"/>
              </a:ext>
            </a:extLst>
          </p:cNvPr>
          <p:cNvGrpSpPr/>
          <p:nvPr/>
        </p:nvGrpSpPr>
        <p:grpSpPr>
          <a:xfrm>
            <a:off x="545120" y="4814387"/>
            <a:ext cx="797509" cy="650319"/>
            <a:chOff x="678471" y="4994831"/>
            <a:chExt cx="519694" cy="423778"/>
          </a:xfrm>
        </p:grpSpPr>
        <p:sp>
          <p:nvSpPr>
            <p:cNvPr id="86" name="직사각형 85"/>
            <p:cNvSpPr/>
            <p:nvPr/>
          </p:nvSpPr>
          <p:spPr>
            <a:xfrm>
              <a:off x="678471" y="5205602"/>
              <a:ext cx="519694" cy="213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">
                  <a:cs typeface="Aharoni" panose="02010803020104030203" pitchFamily="2" charset="-79"/>
                </a:rPr>
                <a:t>시연 영상</a:t>
              </a:r>
              <a:endParaRPr lang="en-US" altLang="ko-KR" sz="600" dirty="0">
                <a:cs typeface="Aharoni" panose="02010803020104030203" pitchFamily="2" charset="-79"/>
              </a:endParaRPr>
            </a:p>
          </p:txBody>
        </p:sp>
        <p:grpSp>
          <p:nvGrpSpPr>
            <p:cNvPr id="38" name="Group 42"/>
            <p:cNvGrpSpPr>
              <a:grpSpLocks noChangeAspect="1"/>
            </p:cNvGrpSpPr>
            <p:nvPr/>
          </p:nvGrpSpPr>
          <p:grpSpPr bwMode="auto">
            <a:xfrm>
              <a:off x="865107" y="4994831"/>
              <a:ext cx="155948" cy="179995"/>
              <a:chOff x="1967" y="0"/>
              <a:chExt cx="3742" cy="4319"/>
            </a:xfrm>
            <a:solidFill>
              <a:schemeClr val="tx1">
                <a:alpha val="54000"/>
              </a:schemeClr>
            </a:solidFill>
          </p:grpSpPr>
          <p:sp>
            <p:nvSpPr>
              <p:cNvPr id="41" name="Rectangle 45"/>
              <p:cNvSpPr>
                <a:spLocks noChangeArrowheads="1"/>
              </p:cNvSpPr>
              <p:nvPr/>
            </p:nvSpPr>
            <p:spPr bwMode="auto">
              <a:xfrm>
                <a:off x="2543" y="3887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6"/>
              <p:cNvSpPr>
                <a:spLocks noChangeArrowheads="1"/>
              </p:cNvSpPr>
              <p:nvPr/>
            </p:nvSpPr>
            <p:spPr bwMode="auto">
              <a:xfrm>
                <a:off x="3982" y="3887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7"/>
              <p:cNvSpPr>
                <a:spLocks noChangeArrowheads="1"/>
              </p:cNvSpPr>
              <p:nvPr/>
            </p:nvSpPr>
            <p:spPr bwMode="auto">
              <a:xfrm>
                <a:off x="2543" y="3599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48"/>
              <p:cNvSpPr>
                <a:spLocks noChangeArrowheads="1"/>
              </p:cNvSpPr>
              <p:nvPr/>
            </p:nvSpPr>
            <p:spPr bwMode="auto">
              <a:xfrm>
                <a:off x="2831" y="3599"/>
                <a:ext cx="143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3118" y="3599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3406" y="3599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3694" y="3599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982" y="3599"/>
                <a:ext cx="14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53"/>
              <p:cNvSpPr>
                <a:spLocks noChangeArrowheads="1"/>
              </p:cNvSpPr>
              <p:nvPr/>
            </p:nvSpPr>
            <p:spPr bwMode="auto">
              <a:xfrm>
                <a:off x="2831" y="3887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54"/>
              <p:cNvSpPr>
                <a:spLocks noEditPoints="1"/>
              </p:cNvSpPr>
              <p:nvPr/>
            </p:nvSpPr>
            <p:spPr bwMode="auto">
              <a:xfrm>
                <a:off x="4701" y="3311"/>
                <a:ext cx="720" cy="1008"/>
              </a:xfrm>
              <a:custGeom>
                <a:avLst/>
                <a:gdLst>
                  <a:gd name="T0" fmla="*/ 0 w 2160"/>
                  <a:gd name="T1" fmla="*/ 1943 h 3023"/>
                  <a:gd name="T2" fmla="*/ 13 w 2160"/>
                  <a:gd name="T3" fmla="*/ 2107 h 3023"/>
                  <a:gd name="T4" fmla="*/ 66 w 2160"/>
                  <a:gd name="T5" fmla="*/ 2314 h 3023"/>
                  <a:gd name="T6" fmla="*/ 156 w 2160"/>
                  <a:gd name="T7" fmla="*/ 2502 h 3023"/>
                  <a:gd name="T8" fmla="*/ 280 w 2160"/>
                  <a:gd name="T9" fmla="*/ 2669 h 3023"/>
                  <a:gd name="T10" fmla="*/ 433 w 2160"/>
                  <a:gd name="T11" fmla="*/ 2808 h 3023"/>
                  <a:gd name="T12" fmla="*/ 611 w 2160"/>
                  <a:gd name="T13" fmla="*/ 2916 h 3023"/>
                  <a:gd name="T14" fmla="*/ 811 w 2160"/>
                  <a:gd name="T15" fmla="*/ 2989 h 3023"/>
                  <a:gd name="T16" fmla="*/ 1024 w 2160"/>
                  <a:gd name="T17" fmla="*/ 3022 h 3023"/>
                  <a:gd name="T18" fmla="*/ 1136 w 2160"/>
                  <a:gd name="T19" fmla="*/ 3022 h 3023"/>
                  <a:gd name="T20" fmla="*/ 1350 w 2160"/>
                  <a:gd name="T21" fmla="*/ 2989 h 3023"/>
                  <a:gd name="T22" fmla="*/ 1549 w 2160"/>
                  <a:gd name="T23" fmla="*/ 2916 h 3023"/>
                  <a:gd name="T24" fmla="*/ 1726 w 2160"/>
                  <a:gd name="T25" fmla="*/ 2808 h 3023"/>
                  <a:gd name="T26" fmla="*/ 1879 w 2160"/>
                  <a:gd name="T27" fmla="*/ 2669 h 3023"/>
                  <a:gd name="T28" fmla="*/ 2004 w 2160"/>
                  <a:gd name="T29" fmla="*/ 2502 h 3023"/>
                  <a:gd name="T30" fmla="*/ 2094 w 2160"/>
                  <a:gd name="T31" fmla="*/ 2314 h 3023"/>
                  <a:gd name="T32" fmla="*/ 2147 w 2160"/>
                  <a:gd name="T33" fmla="*/ 2107 h 3023"/>
                  <a:gd name="T34" fmla="*/ 2160 w 2160"/>
                  <a:gd name="T35" fmla="*/ 1943 h 3023"/>
                  <a:gd name="T36" fmla="*/ 2158 w 2160"/>
                  <a:gd name="T37" fmla="*/ 1023 h 3023"/>
                  <a:gd name="T38" fmla="*/ 2125 w 2160"/>
                  <a:gd name="T39" fmla="*/ 809 h 3023"/>
                  <a:gd name="T40" fmla="*/ 2053 w 2160"/>
                  <a:gd name="T41" fmla="*/ 610 h 3023"/>
                  <a:gd name="T42" fmla="*/ 1945 w 2160"/>
                  <a:gd name="T43" fmla="*/ 433 h 3023"/>
                  <a:gd name="T44" fmla="*/ 1806 w 2160"/>
                  <a:gd name="T45" fmla="*/ 280 h 3023"/>
                  <a:gd name="T46" fmla="*/ 1640 w 2160"/>
                  <a:gd name="T47" fmla="*/ 155 h 3023"/>
                  <a:gd name="T48" fmla="*/ 1452 w 2160"/>
                  <a:gd name="T49" fmla="*/ 65 h 3023"/>
                  <a:gd name="T50" fmla="*/ 1244 w 2160"/>
                  <a:gd name="T51" fmla="*/ 12 h 3023"/>
                  <a:gd name="T52" fmla="*/ 1080 w 2160"/>
                  <a:gd name="T53" fmla="*/ 0 h 3023"/>
                  <a:gd name="T54" fmla="*/ 916 w 2160"/>
                  <a:gd name="T55" fmla="*/ 12 h 3023"/>
                  <a:gd name="T56" fmla="*/ 708 w 2160"/>
                  <a:gd name="T57" fmla="*/ 65 h 3023"/>
                  <a:gd name="T58" fmla="*/ 520 w 2160"/>
                  <a:gd name="T59" fmla="*/ 155 h 3023"/>
                  <a:gd name="T60" fmla="*/ 354 w 2160"/>
                  <a:gd name="T61" fmla="*/ 280 h 3023"/>
                  <a:gd name="T62" fmla="*/ 215 w 2160"/>
                  <a:gd name="T63" fmla="*/ 433 h 3023"/>
                  <a:gd name="T64" fmla="*/ 107 w 2160"/>
                  <a:gd name="T65" fmla="*/ 610 h 3023"/>
                  <a:gd name="T66" fmla="*/ 34 w 2160"/>
                  <a:gd name="T67" fmla="*/ 809 h 3023"/>
                  <a:gd name="T68" fmla="*/ 2 w 2160"/>
                  <a:gd name="T69" fmla="*/ 1023 h 3023"/>
                  <a:gd name="T70" fmla="*/ 1728 w 2160"/>
                  <a:gd name="T71" fmla="*/ 1079 h 3023"/>
                  <a:gd name="T72" fmla="*/ 1728 w 2160"/>
                  <a:gd name="T73" fmla="*/ 1976 h 3023"/>
                  <a:gd name="T74" fmla="*/ 1699 w 2160"/>
                  <a:gd name="T75" fmla="*/ 2136 h 3023"/>
                  <a:gd name="T76" fmla="*/ 1580 w 2160"/>
                  <a:gd name="T77" fmla="*/ 2356 h 3023"/>
                  <a:gd name="T78" fmla="*/ 1389 w 2160"/>
                  <a:gd name="T79" fmla="*/ 2513 h 3023"/>
                  <a:gd name="T80" fmla="*/ 1178 w 2160"/>
                  <a:gd name="T81" fmla="*/ 2583 h 3023"/>
                  <a:gd name="T82" fmla="*/ 1080 w 2160"/>
                  <a:gd name="T83" fmla="*/ 2591 h 3023"/>
                  <a:gd name="T84" fmla="*/ 982 w 2160"/>
                  <a:gd name="T85" fmla="*/ 2583 h 3023"/>
                  <a:gd name="T86" fmla="*/ 771 w 2160"/>
                  <a:gd name="T87" fmla="*/ 2513 h 3023"/>
                  <a:gd name="T88" fmla="*/ 580 w 2160"/>
                  <a:gd name="T89" fmla="*/ 2356 h 3023"/>
                  <a:gd name="T90" fmla="*/ 461 w 2160"/>
                  <a:gd name="T91" fmla="*/ 2136 h 3023"/>
                  <a:gd name="T92" fmla="*/ 433 w 2160"/>
                  <a:gd name="T93" fmla="*/ 1976 h 3023"/>
                  <a:gd name="T94" fmla="*/ 432 w 2160"/>
                  <a:gd name="T95" fmla="*/ 1079 h 3023"/>
                  <a:gd name="T96" fmla="*/ 450 w 2160"/>
                  <a:gd name="T97" fmla="*/ 929 h 3023"/>
                  <a:gd name="T98" fmla="*/ 525 w 2160"/>
                  <a:gd name="T99" fmla="*/ 747 h 3023"/>
                  <a:gd name="T100" fmla="*/ 649 w 2160"/>
                  <a:gd name="T101" fmla="*/ 597 h 3023"/>
                  <a:gd name="T102" fmla="*/ 816 w 2160"/>
                  <a:gd name="T103" fmla="*/ 489 h 3023"/>
                  <a:gd name="T104" fmla="*/ 864 w 2160"/>
                  <a:gd name="T105" fmla="*/ 1079 h 3023"/>
                  <a:gd name="T106" fmla="*/ 1296 w 2160"/>
                  <a:gd name="T107" fmla="*/ 471 h 3023"/>
                  <a:gd name="T108" fmla="*/ 1432 w 2160"/>
                  <a:gd name="T109" fmla="*/ 537 h 3023"/>
                  <a:gd name="T110" fmla="*/ 1579 w 2160"/>
                  <a:gd name="T111" fmla="*/ 668 h 3023"/>
                  <a:gd name="T112" fmla="*/ 1680 w 2160"/>
                  <a:gd name="T113" fmla="*/ 835 h 3023"/>
                  <a:gd name="T114" fmla="*/ 1726 w 2160"/>
                  <a:gd name="T115" fmla="*/ 1027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0" h="3023">
                    <a:moveTo>
                      <a:pt x="0" y="1079"/>
                    </a:moveTo>
                    <a:lnTo>
                      <a:pt x="0" y="1943"/>
                    </a:lnTo>
                    <a:lnTo>
                      <a:pt x="2" y="1998"/>
                    </a:lnTo>
                    <a:lnTo>
                      <a:pt x="13" y="2107"/>
                    </a:lnTo>
                    <a:lnTo>
                      <a:pt x="34" y="2212"/>
                    </a:lnTo>
                    <a:lnTo>
                      <a:pt x="66" y="2314"/>
                    </a:lnTo>
                    <a:lnTo>
                      <a:pt x="107" y="2411"/>
                    </a:lnTo>
                    <a:lnTo>
                      <a:pt x="156" y="2502"/>
                    </a:lnTo>
                    <a:lnTo>
                      <a:pt x="215" y="2588"/>
                    </a:lnTo>
                    <a:lnTo>
                      <a:pt x="280" y="2669"/>
                    </a:lnTo>
                    <a:lnTo>
                      <a:pt x="354" y="2743"/>
                    </a:lnTo>
                    <a:lnTo>
                      <a:pt x="433" y="2808"/>
                    </a:lnTo>
                    <a:lnTo>
                      <a:pt x="520" y="2866"/>
                    </a:lnTo>
                    <a:lnTo>
                      <a:pt x="611" y="2916"/>
                    </a:lnTo>
                    <a:lnTo>
                      <a:pt x="708" y="2957"/>
                    </a:lnTo>
                    <a:lnTo>
                      <a:pt x="811" y="2989"/>
                    </a:lnTo>
                    <a:lnTo>
                      <a:pt x="916" y="3011"/>
                    </a:lnTo>
                    <a:lnTo>
                      <a:pt x="1024" y="3022"/>
                    </a:lnTo>
                    <a:lnTo>
                      <a:pt x="1080" y="3023"/>
                    </a:lnTo>
                    <a:lnTo>
                      <a:pt x="1136" y="3022"/>
                    </a:lnTo>
                    <a:lnTo>
                      <a:pt x="1244" y="3011"/>
                    </a:lnTo>
                    <a:lnTo>
                      <a:pt x="1350" y="2989"/>
                    </a:lnTo>
                    <a:lnTo>
                      <a:pt x="1452" y="2957"/>
                    </a:lnTo>
                    <a:lnTo>
                      <a:pt x="1549" y="2916"/>
                    </a:lnTo>
                    <a:lnTo>
                      <a:pt x="1640" y="2866"/>
                    </a:lnTo>
                    <a:lnTo>
                      <a:pt x="1726" y="2808"/>
                    </a:lnTo>
                    <a:lnTo>
                      <a:pt x="1806" y="2743"/>
                    </a:lnTo>
                    <a:lnTo>
                      <a:pt x="1879" y="2669"/>
                    </a:lnTo>
                    <a:lnTo>
                      <a:pt x="1945" y="2588"/>
                    </a:lnTo>
                    <a:lnTo>
                      <a:pt x="2004" y="2502"/>
                    </a:lnTo>
                    <a:lnTo>
                      <a:pt x="2053" y="2411"/>
                    </a:lnTo>
                    <a:lnTo>
                      <a:pt x="2094" y="2314"/>
                    </a:lnTo>
                    <a:lnTo>
                      <a:pt x="2125" y="2212"/>
                    </a:lnTo>
                    <a:lnTo>
                      <a:pt x="2147" y="2107"/>
                    </a:lnTo>
                    <a:lnTo>
                      <a:pt x="2158" y="1998"/>
                    </a:lnTo>
                    <a:lnTo>
                      <a:pt x="2160" y="1943"/>
                    </a:lnTo>
                    <a:lnTo>
                      <a:pt x="2160" y="1079"/>
                    </a:lnTo>
                    <a:lnTo>
                      <a:pt x="2158" y="1023"/>
                    </a:lnTo>
                    <a:lnTo>
                      <a:pt x="2147" y="914"/>
                    </a:lnTo>
                    <a:lnTo>
                      <a:pt x="2125" y="809"/>
                    </a:lnTo>
                    <a:lnTo>
                      <a:pt x="2094" y="708"/>
                    </a:lnTo>
                    <a:lnTo>
                      <a:pt x="2053" y="610"/>
                    </a:lnTo>
                    <a:lnTo>
                      <a:pt x="2004" y="519"/>
                    </a:lnTo>
                    <a:lnTo>
                      <a:pt x="1945" y="433"/>
                    </a:lnTo>
                    <a:lnTo>
                      <a:pt x="1879" y="352"/>
                    </a:lnTo>
                    <a:lnTo>
                      <a:pt x="1806" y="280"/>
                    </a:lnTo>
                    <a:lnTo>
                      <a:pt x="1726" y="214"/>
                    </a:lnTo>
                    <a:lnTo>
                      <a:pt x="1640" y="155"/>
                    </a:lnTo>
                    <a:lnTo>
                      <a:pt x="1549" y="106"/>
                    </a:lnTo>
                    <a:lnTo>
                      <a:pt x="1452" y="65"/>
                    </a:lnTo>
                    <a:lnTo>
                      <a:pt x="1350" y="32"/>
                    </a:lnTo>
                    <a:lnTo>
                      <a:pt x="1244" y="12"/>
                    </a:lnTo>
                    <a:lnTo>
                      <a:pt x="1136" y="1"/>
                    </a:lnTo>
                    <a:lnTo>
                      <a:pt x="1080" y="0"/>
                    </a:lnTo>
                    <a:lnTo>
                      <a:pt x="1024" y="1"/>
                    </a:lnTo>
                    <a:lnTo>
                      <a:pt x="916" y="12"/>
                    </a:lnTo>
                    <a:lnTo>
                      <a:pt x="811" y="32"/>
                    </a:lnTo>
                    <a:lnTo>
                      <a:pt x="708" y="65"/>
                    </a:lnTo>
                    <a:lnTo>
                      <a:pt x="611" y="106"/>
                    </a:lnTo>
                    <a:lnTo>
                      <a:pt x="520" y="155"/>
                    </a:lnTo>
                    <a:lnTo>
                      <a:pt x="433" y="214"/>
                    </a:lnTo>
                    <a:lnTo>
                      <a:pt x="354" y="280"/>
                    </a:lnTo>
                    <a:lnTo>
                      <a:pt x="280" y="352"/>
                    </a:lnTo>
                    <a:lnTo>
                      <a:pt x="215" y="433"/>
                    </a:lnTo>
                    <a:lnTo>
                      <a:pt x="156" y="519"/>
                    </a:lnTo>
                    <a:lnTo>
                      <a:pt x="107" y="610"/>
                    </a:lnTo>
                    <a:lnTo>
                      <a:pt x="66" y="708"/>
                    </a:lnTo>
                    <a:lnTo>
                      <a:pt x="34" y="809"/>
                    </a:lnTo>
                    <a:lnTo>
                      <a:pt x="13" y="914"/>
                    </a:lnTo>
                    <a:lnTo>
                      <a:pt x="2" y="1023"/>
                    </a:lnTo>
                    <a:lnTo>
                      <a:pt x="0" y="1079"/>
                    </a:lnTo>
                    <a:close/>
                    <a:moveTo>
                      <a:pt x="1728" y="1079"/>
                    </a:moveTo>
                    <a:lnTo>
                      <a:pt x="1728" y="1943"/>
                    </a:lnTo>
                    <a:lnTo>
                      <a:pt x="1728" y="1976"/>
                    </a:lnTo>
                    <a:lnTo>
                      <a:pt x="1721" y="2042"/>
                    </a:lnTo>
                    <a:lnTo>
                      <a:pt x="1699" y="2136"/>
                    </a:lnTo>
                    <a:lnTo>
                      <a:pt x="1651" y="2252"/>
                    </a:lnTo>
                    <a:lnTo>
                      <a:pt x="1580" y="2356"/>
                    </a:lnTo>
                    <a:lnTo>
                      <a:pt x="1493" y="2443"/>
                    </a:lnTo>
                    <a:lnTo>
                      <a:pt x="1389" y="2513"/>
                    </a:lnTo>
                    <a:lnTo>
                      <a:pt x="1273" y="2562"/>
                    </a:lnTo>
                    <a:lnTo>
                      <a:pt x="1178" y="2583"/>
                    </a:lnTo>
                    <a:lnTo>
                      <a:pt x="1114" y="2590"/>
                    </a:lnTo>
                    <a:lnTo>
                      <a:pt x="1080" y="2591"/>
                    </a:lnTo>
                    <a:lnTo>
                      <a:pt x="1047" y="2590"/>
                    </a:lnTo>
                    <a:lnTo>
                      <a:pt x="982" y="2583"/>
                    </a:lnTo>
                    <a:lnTo>
                      <a:pt x="887" y="2562"/>
                    </a:lnTo>
                    <a:lnTo>
                      <a:pt x="771" y="2513"/>
                    </a:lnTo>
                    <a:lnTo>
                      <a:pt x="667" y="2443"/>
                    </a:lnTo>
                    <a:lnTo>
                      <a:pt x="580" y="2356"/>
                    </a:lnTo>
                    <a:lnTo>
                      <a:pt x="510" y="2252"/>
                    </a:lnTo>
                    <a:lnTo>
                      <a:pt x="461" y="2136"/>
                    </a:lnTo>
                    <a:lnTo>
                      <a:pt x="439" y="2042"/>
                    </a:lnTo>
                    <a:lnTo>
                      <a:pt x="433" y="1976"/>
                    </a:lnTo>
                    <a:lnTo>
                      <a:pt x="432" y="1943"/>
                    </a:lnTo>
                    <a:lnTo>
                      <a:pt x="432" y="1079"/>
                    </a:lnTo>
                    <a:lnTo>
                      <a:pt x="433" y="1027"/>
                    </a:lnTo>
                    <a:lnTo>
                      <a:pt x="450" y="929"/>
                    </a:lnTo>
                    <a:lnTo>
                      <a:pt x="480" y="835"/>
                    </a:lnTo>
                    <a:lnTo>
                      <a:pt x="525" y="747"/>
                    </a:lnTo>
                    <a:lnTo>
                      <a:pt x="581" y="668"/>
                    </a:lnTo>
                    <a:lnTo>
                      <a:pt x="649" y="597"/>
                    </a:lnTo>
                    <a:lnTo>
                      <a:pt x="729" y="537"/>
                    </a:lnTo>
                    <a:lnTo>
                      <a:pt x="816" y="489"/>
                    </a:lnTo>
                    <a:lnTo>
                      <a:pt x="864" y="471"/>
                    </a:lnTo>
                    <a:lnTo>
                      <a:pt x="864" y="1079"/>
                    </a:lnTo>
                    <a:lnTo>
                      <a:pt x="1296" y="1079"/>
                    </a:lnTo>
                    <a:lnTo>
                      <a:pt x="1296" y="471"/>
                    </a:lnTo>
                    <a:lnTo>
                      <a:pt x="1344" y="489"/>
                    </a:lnTo>
                    <a:lnTo>
                      <a:pt x="1432" y="537"/>
                    </a:lnTo>
                    <a:lnTo>
                      <a:pt x="1510" y="597"/>
                    </a:lnTo>
                    <a:lnTo>
                      <a:pt x="1579" y="668"/>
                    </a:lnTo>
                    <a:lnTo>
                      <a:pt x="1636" y="747"/>
                    </a:lnTo>
                    <a:lnTo>
                      <a:pt x="1680" y="835"/>
                    </a:lnTo>
                    <a:lnTo>
                      <a:pt x="1710" y="929"/>
                    </a:lnTo>
                    <a:lnTo>
                      <a:pt x="1726" y="1027"/>
                    </a:lnTo>
                    <a:lnTo>
                      <a:pt x="1728" y="10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55"/>
              <p:cNvSpPr>
                <a:spLocks/>
              </p:cNvSpPr>
              <p:nvPr/>
            </p:nvSpPr>
            <p:spPr bwMode="auto">
              <a:xfrm>
                <a:off x="3427" y="741"/>
                <a:ext cx="822" cy="821"/>
              </a:xfrm>
              <a:custGeom>
                <a:avLst/>
                <a:gdLst>
                  <a:gd name="T0" fmla="*/ 2464 w 2464"/>
                  <a:gd name="T1" fmla="*/ 305 h 2465"/>
                  <a:gd name="T2" fmla="*/ 305 w 2464"/>
                  <a:gd name="T3" fmla="*/ 2465 h 2465"/>
                  <a:gd name="T4" fmla="*/ 0 w 2464"/>
                  <a:gd name="T5" fmla="*/ 2160 h 2465"/>
                  <a:gd name="T6" fmla="*/ 2159 w 2464"/>
                  <a:gd name="T7" fmla="*/ 0 h 2465"/>
                  <a:gd name="T8" fmla="*/ 2464 w 2464"/>
                  <a:gd name="T9" fmla="*/ 305 h 2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4" h="2465">
                    <a:moveTo>
                      <a:pt x="2464" y="305"/>
                    </a:moveTo>
                    <a:lnTo>
                      <a:pt x="305" y="2465"/>
                    </a:lnTo>
                    <a:lnTo>
                      <a:pt x="0" y="2160"/>
                    </a:lnTo>
                    <a:lnTo>
                      <a:pt x="2159" y="0"/>
                    </a:lnTo>
                    <a:lnTo>
                      <a:pt x="2464" y="3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56"/>
              <p:cNvSpPr>
                <a:spLocks/>
              </p:cNvSpPr>
              <p:nvPr/>
            </p:nvSpPr>
            <p:spPr bwMode="auto">
              <a:xfrm>
                <a:off x="3355" y="669"/>
                <a:ext cx="534" cy="533"/>
              </a:xfrm>
              <a:custGeom>
                <a:avLst/>
                <a:gdLst>
                  <a:gd name="T0" fmla="*/ 1600 w 1600"/>
                  <a:gd name="T1" fmla="*/ 305 h 1601"/>
                  <a:gd name="T2" fmla="*/ 305 w 1600"/>
                  <a:gd name="T3" fmla="*/ 1601 h 1601"/>
                  <a:gd name="T4" fmla="*/ 0 w 1600"/>
                  <a:gd name="T5" fmla="*/ 1296 h 1601"/>
                  <a:gd name="T6" fmla="*/ 1295 w 1600"/>
                  <a:gd name="T7" fmla="*/ 0 h 1601"/>
                  <a:gd name="T8" fmla="*/ 1600 w 1600"/>
                  <a:gd name="T9" fmla="*/ 30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0" h="1601">
                    <a:moveTo>
                      <a:pt x="1600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5" y="0"/>
                    </a:lnTo>
                    <a:lnTo>
                      <a:pt x="1600" y="3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57"/>
              <p:cNvSpPr>
                <a:spLocks/>
              </p:cNvSpPr>
              <p:nvPr/>
            </p:nvSpPr>
            <p:spPr bwMode="auto">
              <a:xfrm>
                <a:off x="3787" y="1101"/>
                <a:ext cx="534" cy="533"/>
              </a:xfrm>
              <a:custGeom>
                <a:avLst/>
                <a:gdLst>
                  <a:gd name="T0" fmla="*/ 1601 w 1601"/>
                  <a:gd name="T1" fmla="*/ 305 h 1601"/>
                  <a:gd name="T2" fmla="*/ 305 w 1601"/>
                  <a:gd name="T3" fmla="*/ 1601 h 1601"/>
                  <a:gd name="T4" fmla="*/ 0 w 1601"/>
                  <a:gd name="T5" fmla="*/ 1296 h 1601"/>
                  <a:gd name="T6" fmla="*/ 1296 w 1601"/>
                  <a:gd name="T7" fmla="*/ 0 h 1601"/>
                  <a:gd name="T8" fmla="*/ 1601 w 1601"/>
                  <a:gd name="T9" fmla="*/ 30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1" h="1601">
                    <a:moveTo>
                      <a:pt x="1601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6" y="0"/>
                    </a:lnTo>
                    <a:lnTo>
                      <a:pt x="1601" y="3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43"/>
              <p:cNvSpPr>
                <a:spLocks noEditPoints="1"/>
              </p:cNvSpPr>
              <p:nvPr/>
            </p:nvSpPr>
            <p:spPr bwMode="auto">
              <a:xfrm>
                <a:off x="1967" y="0"/>
                <a:ext cx="3742" cy="3167"/>
              </a:xfrm>
              <a:custGeom>
                <a:avLst/>
                <a:gdLst>
                  <a:gd name="T0" fmla="*/ 3737 w 11227"/>
                  <a:gd name="T1" fmla="*/ 9069 h 9501"/>
                  <a:gd name="T2" fmla="*/ 7988 w 11227"/>
                  <a:gd name="T3" fmla="*/ 9501 h 9501"/>
                  <a:gd name="T4" fmla="*/ 7004 w 11227"/>
                  <a:gd name="T5" fmla="*/ 7773 h 9501"/>
                  <a:gd name="T6" fmla="*/ 10495 w 11227"/>
                  <a:gd name="T7" fmla="*/ 7763 h 9501"/>
                  <a:gd name="T8" fmla="*/ 10738 w 11227"/>
                  <a:gd name="T9" fmla="*/ 7688 h 9501"/>
                  <a:gd name="T10" fmla="*/ 10944 w 11227"/>
                  <a:gd name="T11" fmla="*/ 7549 h 9501"/>
                  <a:gd name="T12" fmla="*/ 11103 w 11227"/>
                  <a:gd name="T13" fmla="*/ 7357 h 9501"/>
                  <a:gd name="T14" fmla="*/ 11200 w 11227"/>
                  <a:gd name="T15" fmla="*/ 7125 h 9501"/>
                  <a:gd name="T16" fmla="*/ 11227 w 11227"/>
                  <a:gd name="T17" fmla="*/ 6909 h 9501"/>
                  <a:gd name="T18" fmla="*/ 11218 w 11227"/>
                  <a:gd name="T19" fmla="*/ 733 h 9501"/>
                  <a:gd name="T20" fmla="*/ 11143 w 11227"/>
                  <a:gd name="T21" fmla="*/ 489 h 9501"/>
                  <a:gd name="T22" fmla="*/ 11003 w 11227"/>
                  <a:gd name="T23" fmla="*/ 283 h 9501"/>
                  <a:gd name="T24" fmla="*/ 10812 w 11227"/>
                  <a:gd name="T25" fmla="*/ 124 h 9501"/>
                  <a:gd name="T26" fmla="*/ 10579 w 11227"/>
                  <a:gd name="T27" fmla="*/ 27 h 9501"/>
                  <a:gd name="T28" fmla="*/ 10364 w 11227"/>
                  <a:gd name="T29" fmla="*/ 0 h 9501"/>
                  <a:gd name="T30" fmla="*/ 733 w 11227"/>
                  <a:gd name="T31" fmla="*/ 10 h 9501"/>
                  <a:gd name="T32" fmla="*/ 490 w 11227"/>
                  <a:gd name="T33" fmla="*/ 85 h 9501"/>
                  <a:gd name="T34" fmla="*/ 283 w 11227"/>
                  <a:gd name="T35" fmla="*/ 224 h 9501"/>
                  <a:gd name="T36" fmla="*/ 125 w 11227"/>
                  <a:gd name="T37" fmla="*/ 416 h 9501"/>
                  <a:gd name="T38" fmla="*/ 28 w 11227"/>
                  <a:gd name="T39" fmla="*/ 648 h 9501"/>
                  <a:gd name="T40" fmla="*/ 0 w 11227"/>
                  <a:gd name="T41" fmla="*/ 864 h 9501"/>
                  <a:gd name="T42" fmla="*/ 10 w 11227"/>
                  <a:gd name="T43" fmla="*/ 7042 h 9501"/>
                  <a:gd name="T44" fmla="*/ 85 w 11227"/>
                  <a:gd name="T45" fmla="*/ 7284 h 9501"/>
                  <a:gd name="T46" fmla="*/ 225 w 11227"/>
                  <a:gd name="T47" fmla="*/ 7490 h 9501"/>
                  <a:gd name="T48" fmla="*/ 416 w 11227"/>
                  <a:gd name="T49" fmla="*/ 7649 h 9501"/>
                  <a:gd name="T50" fmla="*/ 648 w 11227"/>
                  <a:gd name="T51" fmla="*/ 7747 h 9501"/>
                  <a:gd name="T52" fmla="*/ 864 w 11227"/>
                  <a:gd name="T53" fmla="*/ 7773 h 9501"/>
                  <a:gd name="T54" fmla="*/ 4684 w 11227"/>
                  <a:gd name="T55" fmla="*/ 7773 h 9501"/>
                  <a:gd name="T56" fmla="*/ 10795 w 11227"/>
                  <a:gd name="T57" fmla="*/ 6909 h 9501"/>
                  <a:gd name="T58" fmla="*/ 10743 w 11227"/>
                  <a:gd name="T59" fmla="*/ 7116 h 9501"/>
                  <a:gd name="T60" fmla="*/ 10570 w 11227"/>
                  <a:gd name="T61" fmla="*/ 7289 h 9501"/>
                  <a:gd name="T62" fmla="*/ 10364 w 11227"/>
                  <a:gd name="T63" fmla="*/ 7341 h 9501"/>
                  <a:gd name="T64" fmla="*/ 736 w 11227"/>
                  <a:gd name="T65" fmla="*/ 7322 h 9501"/>
                  <a:gd name="T66" fmla="*/ 531 w 11227"/>
                  <a:gd name="T67" fmla="*/ 7185 h 9501"/>
                  <a:gd name="T68" fmla="*/ 434 w 11227"/>
                  <a:gd name="T69" fmla="*/ 6954 h 9501"/>
                  <a:gd name="T70" fmla="*/ 10795 w 11227"/>
                  <a:gd name="T71" fmla="*/ 6477 h 9501"/>
                  <a:gd name="T72" fmla="*/ 434 w 11227"/>
                  <a:gd name="T73" fmla="*/ 819 h 9501"/>
                  <a:gd name="T74" fmla="*/ 531 w 11227"/>
                  <a:gd name="T75" fmla="*/ 589 h 9501"/>
                  <a:gd name="T76" fmla="*/ 736 w 11227"/>
                  <a:gd name="T77" fmla="*/ 451 h 9501"/>
                  <a:gd name="T78" fmla="*/ 10364 w 11227"/>
                  <a:gd name="T79" fmla="*/ 432 h 9501"/>
                  <a:gd name="T80" fmla="*/ 10570 w 11227"/>
                  <a:gd name="T81" fmla="*/ 484 h 9501"/>
                  <a:gd name="T82" fmla="*/ 10743 w 11227"/>
                  <a:gd name="T83" fmla="*/ 657 h 9501"/>
                  <a:gd name="T84" fmla="*/ 10795 w 11227"/>
                  <a:gd name="T85" fmla="*/ 864 h 9501"/>
                  <a:gd name="T86" fmla="*/ 432 w 11227"/>
                  <a:gd name="T87" fmla="*/ 864 h 9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227" h="9501">
                    <a:moveTo>
                      <a:pt x="864" y="7773"/>
                    </a:moveTo>
                    <a:lnTo>
                      <a:pt x="4223" y="7773"/>
                    </a:lnTo>
                    <a:lnTo>
                      <a:pt x="3737" y="9069"/>
                    </a:lnTo>
                    <a:lnTo>
                      <a:pt x="3239" y="9069"/>
                    </a:lnTo>
                    <a:lnTo>
                      <a:pt x="3239" y="9501"/>
                    </a:lnTo>
                    <a:lnTo>
                      <a:pt x="7988" y="9501"/>
                    </a:lnTo>
                    <a:lnTo>
                      <a:pt x="7988" y="9069"/>
                    </a:lnTo>
                    <a:lnTo>
                      <a:pt x="7491" y="9069"/>
                    </a:lnTo>
                    <a:lnTo>
                      <a:pt x="7004" y="7773"/>
                    </a:lnTo>
                    <a:lnTo>
                      <a:pt x="10364" y="7773"/>
                    </a:lnTo>
                    <a:lnTo>
                      <a:pt x="10409" y="7773"/>
                    </a:lnTo>
                    <a:lnTo>
                      <a:pt x="10495" y="7763"/>
                    </a:lnTo>
                    <a:lnTo>
                      <a:pt x="10579" y="7746"/>
                    </a:lnTo>
                    <a:lnTo>
                      <a:pt x="10660" y="7721"/>
                    </a:lnTo>
                    <a:lnTo>
                      <a:pt x="10738" y="7688"/>
                    </a:lnTo>
                    <a:lnTo>
                      <a:pt x="10812" y="7649"/>
                    </a:lnTo>
                    <a:lnTo>
                      <a:pt x="10880" y="7602"/>
                    </a:lnTo>
                    <a:lnTo>
                      <a:pt x="10944" y="7549"/>
                    </a:lnTo>
                    <a:lnTo>
                      <a:pt x="11003" y="7490"/>
                    </a:lnTo>
                    <a:lnTo>
                      <a:pt x="11056" y="7426"/>
                    </a:lnTo>
                    <a:lnTo>
                      <a:pt x="11103" y="7357"/>
                    </a:lnTo>
                    <a:lnTo>
                      <a:pt x="11143" y="7284"/>
                    </a:lnTo>
                    <a:lnTo>
                      <a:pt x="11175" y="7207"/>
                    </a:lnTo>
                    <a:lnTo>
                      <a:pt x="11200" y="7125"/>
                    </a:lnTo>
                    <a:lnTo>
                      <a:pt x="11218" y="7042"/>
                    </a:lnTo>
                    <a:lnTo>
                      <a:pt x="11226" y="6954"/>
                    </a:lnTo>
                    <a:lnTo>
                      <a:pt x="11227" y="6909"/>
                    </a:lnTo>
                    <a:lnTo>
                      <a:pt x="11227" y="864"/>
                    </a:lnTo>
                    <a:lnTo>
                      <a:pt x="11226" y="819"/>
                    </a:lnTo>
                    <a:lnTo>
                      <a:pt x="11218" y="733"/>
                    </a:lnTo>
                    <a:lnTo>
                      <a:pt x="11200" y="648"/>
                    </a:lnTo>
                    <a:lnTo>
                      <a:pt x="11175" y="567"/>
                    </a:lnTo>
                    <a:lnTo>
                      <a:pt x="11143" y="489"/>
                    </a:lnTo>
                    <a:lnTo>
                      <a:pt x="11103" y="416"/>
                    </a:lnTo>
                    <a:lnTo>
                      <a:pt x="11056" y="347"/>
                    </a:lnTo>
                    <a:lnTo>
                      <a:pt x="11003" y="283"/>
                    </a:lnTo>
                    <a:lnTo>
                      <a:pt x="10944" y="224"/>
                    </a:lnTo>
                    <a:lnTo>
                      <a:pt x="10880" y="171"/>
                    </a:lnTo>
                    <a:lnTo>
                      <a:pt x="10812" y="124"/>
                    </a:lnTo>
                    <a:lnTo>
                      <a:pt x="10738" y="85"/>
                    </a:lnTo>
                    <a:lnTo>
                      <a:pt x="10660" y="52"/>
                    </a:lnTo>
                    <a:lnTo>
                      <a:pt x="10579" y="27"/>
                    </a:lnTo>
                    <a:lnTo>
                      <a:pt x="10495" y="10"/>
                    </a:lnTo>
                    <a:lnTo>
                      <a:pt x="10409" y="1"/>
                    </a:lnTo>
                    <a:lnTo>
                      <a:pt x="10364" y="0"/>
                    </a:lnTo>
                    <a:lnTo>
                      <a:pt x="864" y="0"/>
                    </a:lnTo>
                    <a:lnTo>
                      <a:pt x="819" y="1"/>
                    </a:lnTo>
                    <a:lnTo>
                      <a:pt x="733" y="10"/>
                    </a:lnTo>
                    <a:lnTo>
                      <a:pt x="648" y="27"/>
                    </a:lnTo>
                    <a:lnTo>
                      <a:pt x="568" y="52"/>
                    </a:lnTo>
                    <a:lnTo>
                      <a:pt x="490" y="85"/>
                    </a:lnTo>
                    <a:lnTo>
                      <a:pt x="416" y="124"/>
                    </a:lnTo>
                    <a:lnTo>
                      <a:pt x="348" y="171"/>
                    </a:lnTo>
                    <a:lnTo>
                      <a:pt x="283" y="224"/>
                    </a:lnTo>
                    <a:lnTo>
                      <a:pt x="225" y="283"/>
                    </a:lnTo>
                    <a:lnTo>
                      <a:pt x="173" y="347"/>
                    </a:lnTo>
                    <a:lnTo>
                      <a:pt x="125" y="416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8" y="648"/>
                    </a:lnTo>
                    <a:lnTo>
                      <a:pt x="10" y="733"/>
                    </a:lnTo>
                    <a:lnTo>
                      <a:pt x="2" y="819"/>
                    </a:lnTo>
                    <a:lnTo>
                      <a:pt x="0" y="864"/>
                    </a:lnTo>
                    <a:lnTo>
                      <a:pt x="0" y="6909"/>
                    </a:lnTo>
                    <a:lnTo>
                      <a:pt x="2" y="6954"/>
                    </a:lnTo>
                    <a:lnTo>
                      <a:pt x="10" y="7042"/>
                    </a:lnTo>
                    <a:lnTo>
                      <a:pt x="28" y="7125"/>
                    </a:lnTo>
                    <a:lnTo>
                      <a:pt x="52" y="7207"/>
                    </a:lnTo>
                    <a:lnTo>
                      <a:pt x="85" y="7284"/>
                    </a:lnTo>
                    <a:lnTo>
                      <a:pt x="125" y="7357"/>
                    </a:lnTo>
                    <a:lnTo>
                      <a:pt x="173" y="7426"/>
                    </a:lnTo>
                    <a:lnTo>
                      <a:pt x="225" y="7490"/>
                    </a:lnTo>
                    <a:lnTo>
                      <a:pt x="283" y="7549"/>
                    </a:lnTo>
                    <a:lnTo>
                      <a:pt x="348" y="7602"/>
                    </a:lnTo>
                    <a:lnTo>
                      <a:pt x="416" y="7649"/>
                    </a:lnTo>
                    <a:lnTo>
                      <a:pt x="490" y="7688"/>
                    </a:lnTo>
                    <a:lnTo>
                      <a:pt x="568" y="7721"/>
                    </a:lnTo>
                    <a:lnTo>
                      <a:pt x="648" y="7747"/>
                    </a:lnTo>
                    <a:lnTo>
                      <a:pt x="733" y="7763"/>
                    </a:lnTo>
                    <a:lnTo>
                      <a:pt x="819" y="7773"/>
                    </a:lnTo>
                    <a:lnTo>
                      <a:pt x="864" y="7773"/>
                    </a:lnTo>
                    <a:close/>
                    <a:moveTo>
                      <a:pt x="7029" y="9069"/>
                    </a:moveTo>
                    <a:lnTo>
                      <a:pt x="4199" y="9069"/>
                    </a:lnTo>
                    <a:lnTo>
                      <a:pt x="4684" y="7773"/>
                    </a:lnTo>
                    <a:lnTo>
                      <a:pt x="6544" y="7773"/>
                    </a:lnTo>
                    <a:lnTo>
                      <a:pt x="7029" y="9069"/>
                    </a:lnTo>
                    <a:close/>
                    <a:moveTo>
                      <a:pt x="10795" y="6909"/>
                    </a:moveTo>
                    <a:lnTo>
                      <a:pt x="10794" y="6954"/>
                    </a:lnTo>
                    <a:lnTo>
                      <a:pt x="10776" y="7038"/>
                    </a:lnTo>
                    <a:lnTo>
                      <a:pt x="10743" y="7116"/>
                    </a:lnTo>
                    <a:lnTo>
                      <a:pt x="10697" y="7185"/>
                    </a:lnTo>
                    <a:lnTo>
                      <a:pt x="10638" y="7243"/>
                    </a:lnTo>
                    <a:lnTo>
                      <a:pt x="10570" y="7289"/>
                    </a:lnTo>
                    <a:lnTo>
                      <a:pt x="10492" y="7322"/>
                    </a:lnTo>
                    <a:lnTo>
                      <a:pt x="10407" y="7340"/>
                    </a:lnTo>
                    <a:lnTo>
                      <a:pt x="10364" y="7341"/>
                    </a:lnTo>
                    <a:lnTo>
                      <a:pt x="864" y="7341"/>
                    </a:lnTo>
                    <a:lnTo>
                      <a:pt x="820" y="7340"/>
                    </a:lnTo>
                    <a:lnTo>
                      <a:pt x="736" y="7322"/>
                    </a:lnTo>
                    <a:lnTo>
                      <a:pt x="658" y="7289"/>
                    </a:lnTo>
                    <a:lnTo>
                      <a:pt x="589" y="7243"/>
                    </a:lnTo>
                    <a:lnTo>
                      <a:pt x="531" y="7185"/>
                    </a:lnTo>
                    <a:lnTo>
                      <a:pt x="484" y="7116"/>
                    </a:lnTo>
                    <a:lnTo>
                      <a:pt x="451" y="7038"/>
                    </a:lnTo>
                    <a:lnTo>
                      <a:pt x="434" y="6954"/>
                    </a:lnTo>
                    <a:lnTo>
                      <a:pt x="432" y="6909"/>
                    </a:lnTo>
                    <a:lnTo>
                      <a:pt x="432" y="6477"/>
                    </a:lnTo>
                    <a:lnTo>
                      <a:pt x="10795" y="6477"/>
                    </a:lnTo>
                    <a:lnTo>
                      <a:pt x="10795" y="6909"/>
                    </a:lnTo>
                    <a:close/>
                    <a:moveTo>
                      <a:pt x="432" y="864"/>
                    </a:moveTo>
                    <a:lnTo>
                      <a:pt x="434" y="819"/>
                    </a:lnTo>
                    <a:lnTo>
                      <a:pt x="451" y="735"/>
                    </a:lnTo>
                    <a:lnTo>
                      <a:pt x="484" y="657"/>
                    </a:lnTo>
                    <a:lnTo>
                      <a:pt x="531" y="589"/>
                    </a:lnTo>
                    <a:lnTo>
                      <a:pt x="589" y="530"/>
                    </a:lnTo>
                    <a:lnTo>
                      <a:pt x="658" y="484"/>
                    </a:lnTo>
                    <a:lnTo>
                      <a:pt x="736" y="451"/>
                    </a:lnTo>
                    <a:lnTo>
                      <a:pt x="820" y="433"/>
                    </a:lnTo>
                    <a:lnTo>
                      <a:pt x="864" y="432"/>
                    </a:lnTo>
                    <a:lnTo>
                      <a:pt x="10364" y="432"/>
                    </a:lnTo>
                    <a:lnTo>
                      <a:pt x="10407" y="433"/>
                    </a:lnTo>
                    <a:lnTo>
                      <a:pt x="10492" y="451"/>
                    </a:lnTo>
                    <a:lnTo>
                      <a:pt x="10570" y="484"/>
                    </a:lnTo>
                    <a:lnTo>
                      <a:pt x="10638" y="530"/>
                    </a:lnTo>
                    <a:lnTo>
                      <a:pt x="10697" y="589"/>
                    </a:lnTo>
                    <a:lnTo>
                      <a:pt x="10743" y="657"/>
                    </a:lnTo>
                    <a:lnTo>
                      <a:pt x="10776" y="735"/>
                    </a:lnTo>
                    <a:lnTo>
                      <a:pt x="10794" y="819"/>
                    </a:lnTo>
                    <a:lnTo>
                      <a:pt x="10795" y="864"/>
                    </a:lnTo>
                    <a:lnTo>
                      <a:pt x="10795" y="6045"/>
                    </a:lnTo>
                    <a:lnTo>
                      <a:pt x="432" y="6045"/>
                    </a:lnTo>
                    <a:lnTo>
                      <a:pt x="432" y="8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4"/>
              <p:cNvSpPr>
                <a:spLocks noEditPoints="1"/>
              </p:cNvSpPr>
              <p:nvPr/>
            </p:nvSpPr>
            <p:spPr bwMode="auto">
              <a:xfrm>
                <a:off x="2255" y="3311"/>
                <a:ext cx="2159" cy="1008"/>
              </a:xfrm>
              <a:custGeom>
                <a:avLst/>
                <a:gdLst>
                  <a:gd name="T0" fmla="*/ 216 w 6477"/>
                  <a:gd name="T1" fmla="*/ 0 h 3023"/>
                  <a:gd name="T2" fmla="*/ 194 w 6477"/>
                  <a:gd name="T3" fmla="*/ 0 h 3023"/>
                  <a:gd name="T4" fmla="*/ 152 w 6477"/>
                  <a:gd name="T5" fmla="*/ 9 h 3023"/>
                  <a:gd name="T6" fmla="*/ 114 w 6477"/>
                  <a:gd name="T7" fmla="*/ 26 h 3023"/>
                  <a:gd name="T8" fmla="*/ 78 w 6477"/>
                  <a:gd name="T9" fmla="*/ 49 h 3023"/>
                  <a:gd name="T10" fmla="*/ 49 w 6477"/>
                  <a:gd name="T11" fmla="*/ 77 h 3023"/>
                  <a:gd name="T12" fmla="*/ 26 w 6477"/>
                  <a:gd name="T13" fmla="*/ 112 h 3023"/>
                  <a:gd name="T14" fmla="*/ 10 w 6477"/>
                  <a:gd name="T15" fmla="*/ 151 h 3023"/>
                  <a:gd name="T16" fmla="*/ 2 w 6477"/>
                  <a:gd name="T17" fmla="*/ 194 h 3023"/>
                  <a:gd name="T18" fmla="*/ 0 w 6477"/>
                  <a:gd name="T19" fmla="*/ 215 h 3023"/>
                  <a:gd name="T20" fmla="*/ 0 w 6477"/>
                  <a:gd name="T21" fmla="*/ 2807 h 3023"/>
                  <a:gd name="T22" fmla="*/ 2 w 6477"/>
                  <a:gd name="T23" fmla="*/ 2829 h 3023"/>
                  <a:gd name="T24" fmla="*/ 10 w 6477"/>
                  <a:gd name="T25" fmla="*/ 2871 h 3023"/>
                  <a:gd name="T26" fmla="*/ 26 w 6477"/>
                  <a:gd name="T27" fmla="*/ 2909 h 3023"/>
                  <a:gd name="T28" fmla="*/ 49 w 6477"/>
                  <a:gd name="T29" fmla="*/ 2944 h 3023"/>
                  <a:gd name="T30" fmla="*/ 78 w 6477"/>
                  <a:gd name="T31" fmla="*/ 2974 h 3023"/>
                  <a:gd name="T32" fmla="*/ 114 w 6477"/>
                  <a:gd name="T33" fmla="*/ 2997 h 3023"/>
                  <a:gd name="T34" fmla="*/ 152 w 6477"/>
                  <a:gd name="T35" fmla="*/ 3013 h 3023"/>
                  <a:gd name="T36" fmla="*/ 194 w 6477"/>
                  <a:gd name="T37" fmla="*/ 3022 h 3023"/>
                  <a:gd name="T38" fmla="*/ 216 w 6477"/>
                  <a:gd name="T39" fmla="*/ 3023 h 3023"/>
                  <a:gd name="T40" fmla="*/ 6261 w 6477"/>
                  <a:gd name="T41" fmla="*/ 3023 h 3023"/>
                  <a:gd name="T42" fmla="*/ 6284 w 6477"/>
                  <a:gd name="T43" fmla="*/ 3022 h 3023"/>
                  <a:gd name="T44" fmla="*/ 6325 w 6477"/>
                  <a:gd name="T45" fmla="*/ 3013 h 3023"/>
                  <a:gd name="T46" fmla="*/ 6365 w 6477"/>
                  <a:gd name="T47" fmla="*/ 2997 h 3023"/>
                  <a:gd name="T48" fmla="*/ 6399 w 6477"/>
                  <a:gd name="T49" fmla="*/ 2974 h 3023"/>
                  <a:gd name="T50" fmla="*/ 6427 w 6477"/>
                  <a:gd name="T51" fmla="*/ 2944 h 3023"/>
                  <a:gd name="T52" fmla="*/ 6451 w 6477"/>
                  <a:gd name="T53" fmla="*/ 2909 h 3023"/>
                  <a:gd name="T54" fmla="*/ 6467 w 6477"/>
                  <a:gd name="T55" fmla="*/ 2871 h 3023"/>
                  <a:gd name="T56" fmla="*/ 6477 w 6477"/>
                  <a:gd name="T57" fmla="*/ 2829 h 3023"/>
                  <a:gd name="T58" fmla="*/ 6477 w 6477"/>
                  <a:gd name="T59" fmla="*/ 2807 h 3023"/>
                  <a:gd name="T60" fmla="*/ 6477 w 6477"/>
                  <a:gd name="T61" fmla="*/ 215 h 3023"/>
                  <a:gd name="T62" fmla="*/ 6477 w 6477"/>
                  <a:gd name="T63" fmla="*/ 194 h 3023"/>
                  <a:gd name="T64" fmla="*/ 6467 w 6477"/>
                  <a:gd name="T65" fmla="*/ 151 h 3023"/>
                  <a:gd name="T66" fmla="*/ 6451 w 6477"/>
                  <a:gd name="T67" fmla="*/ 112 h 3023"/>
                  <a:gd name="T68" fmla="*/ 6427 w 6477"/>
                  <a:gd name="T69" fmla="*/ 77 h 3023"/>
                  <a:gd name="T70" fmla="*/ 6399 w 6477"/>
                  <a:gd name="T71" fmla="*/ 49 h 3023"/>
                  <a:gd name="T72" fmla="*/ 6365 w 6477"/>
                  <a:gd name="T73" fmla="*/ 26 h 3023"/>
                  <a:gd name="T74" fmla="*/ 6325 w 6477"/>
                  <a:gd name="T75" fmla="*/ 9 h 3023"/>
                  <a:gd name="T76" fmla="*/ 6284 w 6477"/>
                  <a:gd name="T77" fmla="*/ 0 h 3023"/>
                  <a:gd name="T78" fmla="*/ 6261 w 6477"/>
                  <a:gd name="T79" fmla="*/ 0 h 3023"/>
                  <a:gd name="T80" fmla="*/ 216 w 6477"/>
                  <a:gd name="T81" fmla="*/ 0 h 3023"/>
                  <a:gd name="T82" fmla="*/ 6045 w 6477"/>
                  <a:gd name="T83" fmla="*/ 2591 h 3023"/>
                  <a:gd name="T84" fmla="*/ 432 w 6477"/>
                  <a:gd name="T85" fmla="*/ 2591 h 3023"/>
                  <a:gd name="T86" fmla="*/ 432 w 6477"/>
                  <a:gd name="T87" fmla="*/ 431 h 3023"/>
                  <a:gd name="T88" fmla="*/ 6045 w 6477"/>
                  <a:gd name="T89" fmla="*/ 431 h 3023"/>
                  <a:gd name="T90" fmla="*/ 6045 w 6477"/>
                  <a:gd name="T91" fmla="*/ 2591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77" h="3023">
                    <a:moveTo>
                      <a:pt x="216" y="0"/>
                    </a:moveTo>
                    <a:lnTo>
                      <a:pt x="194" y="0"/>
                    </a:lnTo>
                    <a:lnTo>
                      <a:pt x="152" y="9"/>
                    </a:lnTo>
                    <a:lnTo>
                      <a:pt x="114" y="26"/>
                    </a:lnTo>
                    <a:lnTo>
                      <a:pt x="78" y="49"/>
                    </a:lnTo>
                    <a:lnTo>
                      <a:pt x="49" y="77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807"/>
                    </a:lnTo>
                    <a:lnTo>
                      <a:pt x="2" y="2829"/>
                    </a:lnTo>
                    <a:lnTo>
                      <a:pt x="10" y="2871"/>
                    </a:lnTo>
                    <a:lnTo>
                      <a:pt x="26" y="2909"/>
                    </a:lnTo>
                    <a:lnTo>
                      <a:pt x="49" y="2944"/>
                    </a:lnTo>
                    <a:lnTo>
                      <a:pt x="78" y="2974"/>
                    </a:lnTo>
                    <a:lnTo>
                      <a:pt x="114" y="2997"/>
                    </a:lnTo>
                    <a:lnTo>
                      <a:pt x="152" y="3013"/>
                    </a:lnTo>
                    <a:lnTo>
                      <a:pt x="194" y="3022"/>
                    </a:lnTo>
                    <a:lnTo>
                      <a:pt x="216" y="3023"/>
                    </a:lnTo>
                    <a:lnTo>
                      <a:pt x="6261" y="3023"/>
                    </a:lnTo>
                    <a:lnTo>
                      <a:pt x="6284" y="3022"/>
                    </a:lnTo>
                    <a:lnTo>
                      <a:pt x="6325" y="3013"/>
                    </a:lnTo>
                    <a:lnTo>
                      <a:pt x="6365" y="2997"/>
                    </a:lnTo>
                    <a:lnTo>
                      <a:pt x="6399" y="2974"/>
                    </a:lnTo>
                    <a:lnTo>
                      <a:pt x="6427" y="2944"/>
                    </a:lnTo>
                    <a:lnTo>
                      <a:pt x="6451" y="2909"/>
                    </a:lnTo>
                    <a:lnTo>
                      <a:pt x="6467" y="2871"/>
                    </a:lnTo>
                    <a:lnTo>
                      <a:pt x="6477" y="2829"/>
                    </a:lnTo>
                    <a:lnTo>
                      <a:pt x="6477" y="2807"/>
                    </a:lnTo>
                    <a:lnTo>
                      <a:pt x="6477" y="215"/>
                    </a:lnTo>
                    <a:lnTo>
                      <a:pt x="6477" y="194"/>
                    </a:lnTo>
                    <a:lnTo>
                      <a:pt x="6467" y="151"/>
                    </a:lnTo>
                    <a:lnTo>
                      <a:pt x="6451" y="112"/>
                    </a:lnTo>
                    <a:lnTo>
                      <a:pt x="6427" y="77"/>
                    </a:lnTo>
                    <a:lnTo>
                      <a:pt x="6399" y="49"/>
                    </a:lnTo>
                    <a:lnTo>
                      <a:pt x="6365" y="26"/>
                    </a:lnTo>
                    <a:lnTo>
                      <a:pt x="6325" y="9"/>
                    </a:lnTo>
                    <a:lnTo>
                      <a:pt x="6284" y="0"/>
                    </a:lnTo>
                    <a:lnTo>
                      <a:pt x="6261" y="0"/>
                    </a:lnTo>
                    <a:lnTo>
                      <a:pt x="216" y="0"/>
                    </a:lnTo>
                    <a:close/>
                    <a:moveTo>
                      <a:pt x="6045" y="2591"/>
                    </a:moveTo>
                    <a:lnTo>
                      <a:pt x="432" y="2591"/>
                    </a:lnTo>
                    <a:lnTo>
                      <a:pt x="432" y="431"/>
                    </a:lnTo>
                    <a:lnTo>
                      <a:pt x="6045" y="431"/>
                    </a:lnTo>
                    <a:lnTo>
                      <a:pt x="6045" y="25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985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6" grpId="0" animBg="1"/>
      <p:bldP spid="104" grpId="0" animBg="1"/>
      <p:bldP spid="105" grpId="0"/>
      <p:bldP spid="137" grpId="0"/>
      <p:bldP spid="108" grpId="0" animBg="1"/>
      <p:bldP spid="138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71483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0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75A1-2213-45C1-AD1E-61D85447A099}"/>
              </a:ext>
            </a:extLst>
          </p:cNvPr>
          <p:cNvGrpSpPr/>
          <p:nvPr/>
        </p:nvGrpSpPr>
        <p:grpSpPr>
          <a:xfrm>
            <a:off x="1974456" y="2121748"/>
            <a:ext cx="9945311" cy="1654273"/>
            <a:chOff x="1974456" y="1407373"/>
            <a:chExt cx="9945311" cy="165427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1C9209E-A570-4841-A62D-84E13A439E4A}"/>
                </a:ext>
              </a:extLst>
            </p:cNvPr>
            <p:cNvGrpSpPr/>
            <p:nvPr/>
          </p:nvGrpSpPr>
          <p:grpSpPr>
            <a:xfrm>
              <a:off x="1974456" y="1407376"/>
              <a:ext cx="3254770" cy="1654270"/>
              <a:chOff x="1943247" y="3620351"/>
              <a:chExt cx="3977537" cy="202162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1FC0474-46B7-40B1-9BA6-B848208F3EE3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103">
                <a:extLst>
                  <a:ext uri="{FF2B5EF4-FFF2-40B4-BE49-F238E27FC236}">
                    <a16:creationId xmlns:a16="http://schemas.microsoft.com/office/drawing/2014/main" id="{D22BAF80-ED82-4D34-94DA-C291F6C2FF55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B0C36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-150">
                    <a:solidFill>
                      <a:prstClr val="white"/>
                    </a:solidFill>
                  </a:rPr>
                  <a:t>소한샘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632432C-1A21-4D39-AC46-319D36999548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301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스토어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상품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문의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리뷰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장바구니 및 스토어 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시연영상 촬영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38FEBC1-9B38-4DCC-B1DF-9CD650A692CA}"/>
                </a:ext>
              </a:extLst>
            </p:cNvPr>
            <p:cNvGrpSpPr/>
            <p:nvPr/>
          </p:nvGrpSpPr>
          <p:grpSpPr>
            <a:xfrm>
              <a:off x="5319726" y="1407376"/>
              <a:ext cx="3254770" cy="1654270"/>
              <a:chOff x="1943247" y="3620351"/>
              <a:chExt cx="3977537" cy="202162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F22D92E-DA5C-428E-A7E8-A306C9CBD04E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모서리가 둥근 직사각형 103">
                <a:extLst>
                  <a:ext uri="{FF2B5EF4-FFF2-40B4-BE49-F238E27FC236}">
                    <a16:creationId xmlns:a16="http://schemas.microsoft.com/office/drawing/2014/main" id="{C29A3BD8-1E95-4D80-A4AD-21E422EB3498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B0C36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-150">
                    <a:solidFill>
                      <a:prstClr val="white"/>
                    </a:solidFill>
                  </a:rPr>
                  <a:t>권다진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0E784E-1771-4AC7-B1A3-5FC36D10F0FF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3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44546A">
                        <a:lumMod val="75000"/>
                      </a:srgbClr>
                    </a:solidFill>
                  </a:rPr>
                  <a:t>레시피</a:t>
                </a:r>
                <a:endParaRPr lang="en-US" altLang="ko-KR" sz="12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CRUD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및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UI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레시피 댓글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좋아요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랭킹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D24E043-2589-4218-8A32-E9B03ED7076F}"/>
                </a:ext>
              </a:extLst>
            </p:cNvPr>
            <p:cNvGrpSpPr/>
            <p:nvPr/>
          </p:nvGrpSpPr>
          <p:grpSpPr>
            <a:xfrm>
              <a:off x="8664997" y="1407373"/>
              <a:ext cx="3254770" cy="1654269"/>
              <a:chOff x="1943247" y="3620351"/>
              <a:chExt cx="3977537" cy="2021624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305E85F-7760-44A6-B0E1-23F938F66815}"/>
                  </a:ext>
                </a:extLst>
              </p:cNvPr>
              <p:cNvSpPr/>
              <p:nvPr/>
            </p:nvSpPr>
            <p:spPr>
              <a:xfrm>
                <a:off x="1943247" y="3967913"/>
                <a:ext cx="3864244" cy="1674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모서리가 둥근 직사각형 103">
                <a:extLst>
                  <a:ext uri="{FF2B5EF4-FFF2-40B4-BE49-F238E27FC236}">
                    <a16:creationId xmlns:a16="http://schemas.microsoft.com/office/drawing/2014/main" id="{D00AB3DF-D208-4F22-B8BC-7FB4E708C41F}"/>
                  </a:ext>
                </a:extLst>
              </p:cNvPr>
              <p:cNvSpPr/>
              <p:nvPr/>
            </p:nvSpPr>
            <p:spPr>
              <a:xfrm>
                <a:off x="2170602" y="3620351"/>
                <a:ext cx="1818407" cy="494270"/>
              </a:xfrm>
              <a:prstGeom prst="roundRect">
                <a:avLst/>
              </a:prstGeom>
              <a:solidFill>
                <a:srgbClr val="B0C36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-150">
                    <a:solidFill>
                      <a:prstClr val="white"/>
                    </a:solidFill>
                  </a:rPr>
                  <a:t>김광용</a:t>
                </a:r>
                <a:endParaRPr lang="en-US" altLang="ko-KR" sz="1400" b="1" spc="-1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0E476F2-9683-4CF4-A42A-47FFBB4F0989}"/>
                  </a:ext>
                </a:extLst>
              </p:cNvPr>
              <p:cNvSpPr/>
              <p:nvPr/>
            </p:nvSpPr>
            <p:spPr>
              <a:xfrm>
                <a:off x="2122919" y="4299340"/>
                <a:ext cx="3797865" cy="100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회원가입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마이페이지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관리자페이지</a:t>
                </a:r>
                <a:r>
                  <a:rPr lang="en-US" altLang="ko-KR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, </a:t>
                </a:r>
                <a:r>
                  <a:rPr lang="ko-KR" altLang="en-US" sz="1200" b="1" spc="-150" dirty="0">
                    <a:solidFill>
                      <a:srgbClr val="44546A">
                        <a:lumMod val="75000"/>
                      </a:srgbClr>
                    </a:solidFill>
                  </a:rPr>
                  <a:t>메인</a:t>
                </a:r>
                <a:endParaRPr lang="en-US" altLang="ko-KR" sz="1200" b="1" spc="-150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사이트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UI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전반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회원 가입 및 인증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EA6DC-C394-4333-A092-147D461DCDAA}"/>
              </a:ext>
            </a:extLst>
          </p:cNvPr>
          <p:cNvGrpSpPr/>
          <p:nvPr/>
        </p:nvGrpSpPr>
        <p:grpSpPr>
          <a:xfrm>
            <a:off x="3489057" y="3901955"/>
            <a:ext cx="3254770" cy="1654270"/>
            <a:chOff x="1943247" y="3620351"/>
            <a:chExt cx="3977537" cy="202162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FFBB77-00D3-4A2A-B19B-79D5775D68B1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9" name="모서리가 둥근 직사각형 103">
              <a:extLst>
                <a:ext uri="{FF2B5EF4-FFF2-40B4-BE49-F238E27FC236}">
                  <a16:creationId xmlns:a16="http://schemas.microsoft.com/office/drawing/2014/main" id="{F6B56760-6477-4072-9068-4311F3E793A1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B0C3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>
                  <a:solidFill>
                    <a:prstClr val="white"/>
                  </a:solidFill>
                </a:rPr>
                <a:t>김유림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7CBCA90-0262-48C2-89DC-B0AF11DABA19}"/>
                </a:ext>
              </a:extLst>
            </p:cNvPr>
            <p:cNvSpPr/>
            <p:nvPr/>
          </p:nvSpPr>
          <p:spPr>
            <a:xfrm>
              <a:off x="2122919" y="4299340"/>
              <a:ext cx="3797865" cy="1301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로그인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ID/PW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찾기</a:t>
              </a:r>
              <a:r>
                <a:rPr lang="en-US" altLang="ko-KR" sz="1200" b="1" dirty="0">
                  <a:solidFill>
                    <a:srgbClr val="44546A">
                      <a:lumMod val="75000"/>
                    </a:srgbClr>
                  </a:solidFill>
                </a:rPr>
                <a:t>, </a:t>
              </a: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반려동물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사이트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로그인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및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인증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시연영상 편집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FF1BBB-3D03-44AF-A3F4-553D15D9DD57}"/>
              </a:ext>
            </a:extLst>
          </p:cNvPr>
          <p:cNvGrpSpPr/>
          <p:nvPr/>
        </p:nvGrpSpPr>
        <p:grpSpPr>
          <a:xfrm>
            <a:off x="7150396" y="3901956"/>
            <a:ext cx="3254770" cy="1654270"/>
            <a:chOff x="1943247" y="3620351"/>
            <a:chExt cx="3977537" cy="202162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7C9052-4042-470E-B048-C21279E07090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103">
              <a:extLst>
                <a:ext uri="{FF2B5EF4-FFF2-40B4-BE49-F238E27FC236}">
                  <a16:creationId xmlns:a16="http://schemas.microsoft.com/office/drawing/2014/main" id="{375B7F45-396A-41B7-873A-A5C529F56A40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B0C3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>
                  <a:solidFill>
                    <a:prstClr val="white"/>
                  </a:solidFill>
                </a:rPr>
                <a:t>현수룡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D634FC-3BCE-4B36-8463-F737BDCDB119}"/>
                </a:ext>
              </a:extLst>
            </p:cNvPr>
            <p:cNvSpPr/>
            <p:nvPr/>
          </p:nvSpPr>
          <p:spPr>
            <a:xfrm>
              <a:off x="2122919" y="4299340"/>
              <a:ext cx="3797865" cy="1301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4546A">
                      <a:lumMod val="75000"/>
                    </a:srgbClr>
                  </a:solidFill>
                </a:rPr>
                <a:t>스토어</a:t>
              </a:r>
              <a:endParaRPr lang="en-US" altLang="ko-KR" sz="12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상품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문의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CRUD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장바구니 및 스토어 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이벤트 페이지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0" grpId="0"/>
      <p:bldP spid="85" grpId="0"/>
      <p:bldP spid="86" grpId="0"/>
      <p:bldP spid="81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40293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B0D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목차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1" name="Group 60">
            <a:extLst>
              <a:ext uri="{FF2B5EF4-FFF2-40B4-BE49-F238E27FC236}">
                <a16:creationId xmlns:a16="http://schemas.microsoft.com/office/drawing/2014/main" id="{DD342C01-2508-40FD-9317-760DF4DF86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833C9D00-FB49-409F-B54D-39D7C49F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9B830C9E-8E92-4AEC-BB76-6D718B5AA8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>
              <a:extLst>
                <a:ext uri="{FF2B5EF4-FFF2-40B4-BE49-F238E27FC236}">
                  <a16:creationId xmlns:a16="http://schemas.microsoft.com/office/drawing/2014/main" id="{22C7ABDD-2BD3-4C87-BF54-E6662E6B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2DCF6870-71E6-41A9-830E-443D0BC0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>
              <a:extLst>
                <a:ext uri="{FF2B5EF4-FFF2-40B4-BE49-F238E27FC236}">
                  <a16:creationId xmlns:a16="http://schemas.microsoft.com/office/drawing/2014/main" id="{FB370697-751B-4D5E-B34F-D3F97A4B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CCA203BA-F800-4229-8947-E78F98D1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>
              <a:extLst>
                <a:ext uri="{FF2B5EF4-FFF2-40B4-BE49-F238E27FC236}">
                  <a16:creationId xmlns:a16="http://schemas.microsoft.com/office/drawing/2014/main" id="{C894BD89-C68E-4BB7-8CA1-D4A13572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>
              <a:extLst>
                <a:ext uri="{FF2B5EF4-FFF2-40B4-BE49-F238E27FC236}">
                  <a16:creationId xmlns:a16="http://schemas.microsoft.com/office/drawing/2014/main" id="{5F1BA202-2BB4-4259-BEC9-900C966D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>
              <a:extLst>
                <a:ext uri="{FF2B5EF4-FFF2-40B4-BE49-F238E27FC236}">
                  <a16:creationId xmlns:a16="http://schemas.microsoft.com/office/drawing/2014/main" id="{2170DD8C-5A7A-4EBC-BC99-FB1A1E30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>
              <a:extLst>
                <a:ext uri="{FF2B5EF4-FFF2-40B4-BE49-F238E27FC236}">
                  <a16:creationId xmlns:a16="http://schemas.microsoft.com/office/drawing/2014/main" id="{819B4204-8210-424F-819F-523E8B27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>
              <a:extLst>
                <a:ext uri="{FF2B5EF4-FFF2-40B4-BE49-F238E27FC236}">
                  <a16:creationId xmlns:a16="http://schemas.microsoft.com/office/drawing/2014/main" id="{665ABC69-B81A-4479-B697-C7D103C8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>
              <a:extLst>
                <a:ext uri="{FF2B5EF4-FFF2-40B4-BE49-F238E27FC236}">
                  <a16:creationId xmlns:a16="http://schemas.microsoft.com/office/drawing/2014/main" id="{33538DD4-8A0D-4085-AF31-9A510989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295D42E-0749-47A2-AA38-54682C89C397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3D0A708-FF1F-48C4-8E34-F1C84F72D1BF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C1EA4-C0A8-4CCD-9BBF-4B1F166B033A}"/>
              </a:ext>
            </a:extLst>
          </p:cNvPr>
          <p:cNvSpPr txBox="1"/>
          <p:nvPr/>
        </p:nvSpPr>
        <p:spPr>
          <a:xfrm>
            <a:off x="2835479" y="2076703"/>
            <a:ext cx="7845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시장분석 및 시사점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주요기능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아키텍쳐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질의응답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14B8C1BC-DF91-499A-AD29-DBB292EDA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58C4B78F-C1EE-4E16-86AF-6D84AE9A8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E78FAF38-7608-4892-9616-B5482768F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29C605ED-EBDD-4AB7-B497-C612E751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C9CD21CC-CEDC-45EC-AE6E-7E91DE47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6DEFCAA2-FFF2-4556-99B8-39242CC29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C7344CE-C40E-4DA7-AC23-25320DDE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32">
              <a:extLst>
                <a:ext uri="{FF2B5EF4-FFF2-40B4-BE49-F238E27FC236}">
                  <a16:creationId xmlns:a16="http://schemas.microsoft.com/office/drawing/2014/main" id="{BC3B8BBA-96F0-4DEC-B495-04B35FE56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076F56F-BA4D-40C9-B22E-F67DC850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DFC735F6-3A3A-4D9E-A7CF-7E600CC5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14C3DEA-FFA2-4980-B111-E0C5C7A92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22955C50-1293-4337-AF94-A84BE0167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FAEF4AC-2B8A-48B4-B79C-F5ED6817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38">
              <a:extLst>
                <a:ext uri="{FF2B5EF4-FFF2-40B4-BE49-F238E27FC236}">
                  <a16:creationId xmlns:a16="http://schemas.microsoft.com/office/drawing/2014/main" id="{E4637BF0-4B65-4310-9DD3-09D03B1E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1F2F16BF-5E64-4704-B6BC-07AE76D34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8C56E4D-C2E8-428F-BA54-47D8024503B9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8241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96" grpId="0" animBg="1"/>
      <p:bldP spid="104" grpId="0" animBg="1"/>
      <p:bldP spid="105" grpId="0"/>
      <p:bldP spid="144" grpId="0"/>
      <p:bldP spid="145" grpId="0"/>
      <p:bldP spid="2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5CC4BFC-F3C5-4403-81FD-751F3E46EF08}"/>
              </a:ext>
            </a:extLst>
          </p:cNvPr>
          <p:cNvGrpSpPr/>
          <p:nvPr/>
        </p:nvGrpSpPr>
        <p:grpSpPr>
          <a:xfrm>
            <a:off x="603099" y="1140794"/>
            <a:ext cx="729687" cy="1092200"/>
            <a:chOff x="603099" y="1140794"/>
            <a:chExt cx="729687" cy="1092200"/>
          </a:xfrm>
        </p:grpSpPr>
        <p:sp>
          <p:nvSpPr>
            <p:cNvPr id="130" name="모서리가 둥근 직사각형 6">
              <a:extLst>
                <a:ext uri="{FF2B5EF4-FFF2-40B4-BE49-F238E27FC236}">
                  <a16:creationId xmlns:a16="http://schemas.microsoft.com/office/drawing/2014/main" id="{ED13433C-2AC6-4936-80ED-6CA0BB87BB4F}"/>
                </a:ext>
              </a:extLst>
            </p:cNvPr>
            <p:cNvSpPr/>
            <p:nvPr/>
          </p:nvSpPr>
          <p:spPr>
            <a:xfrm>
              <a:off x="669492" y="1140794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1" name="Group 60">
              <a:extLst>
                <a:ext uri="{FF2B5EF4-FFF2-40B4-BE49-F238E27FC236}">
                  <a16:creationId xmlns:a16="http://schemas.microsoft.com/office/drawing/2014/main" id="{9E72F4C0-F18B-41B3-B1F1-C0D82DEEB2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94" y="1384073"/>
              <a:ext cx="340096" cy="340018"/>
              <a:chOff x="1680" y="2"/>
              <a:chExt cx="4319" cy="4318"/>
            </a:xfrm>
            <a:solidFill>
              <a:schemeClr val="tx1">
                <a:alpha val="54000"/>
              </a:schemeClr>
            </a:solidFill>
          </p:grpSpPr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C3D719E0-ACB5-448C-BD8A-09A6CA27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9E810B9B-3299-4894-B24C-CD9C8E8F9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3">
                <a:extLst>
                  <a:ext uri="{FF2B5EF4-FFF2-40B4-BE49-F238E27FC236}">
                    <a16:creationId xmlns:a16="http://schemas.microsoft.com/office/drawing/2014/main" id="{3E68A9B0-D514-42D5-A45F-C10DE3D9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4">
                <a:extLst>
                  <a:ext uri="{FF2B5EF4-FFF2-40B4-BE49-F238E27FC236}">
                    <a16:creationId xmlns:a16="http://schemas.microsoft.com/office/drawing/2014/main" id="{4C5CE008-2277-4AC9-B08D-CD9DBDDA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5">
                <a:extLst>
                  <a:ext uri="{FF2B5EF4-FFF2-40B4-BE49-F238E27FC236}">
                    <a16:creationId xmlns:a16="http://schemas.microsoft.com/office/drawing/2014/main" id="{A0291C47-6FF1-4C30-8ACD-7F3E4A796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6">
                <a:extLst>
                  <a:ext uri="{FF2B5EF4-FFF2-40B4-BE49-F238E27FC236}">
                    <a16:creationId xmlns:a16="http://schemas.microsoft.com/office/drawing/2014/main" id="{AF7169F2-FA52-468E-BC1F-B2457D79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7">
                <a:extLst>
                  <a:ext uri="{FF2B5EF4-FFF2-40B4-BE49-F238E27FC236}">
                    <a16:creationId xmlns:a16="http://schemas.microsoft.com/office/drawing/2014/main" id="{F5600BC9-1AB4-4CC7-9C39-AA9E0494D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8">
                <a:extLst>
                  <a:ext uri="{FF2B5EF4-FFF2-40B4-BE49-F238E27FC236}">
                    <a16:creationId xmlns:a16="http://schemas.microsoft.com/office/drawing/2014/main" id="{0132048E-7DA3-4E7C-A9FC-889A523E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9">
                <a:extLst>
                  <a:ext uri="{FF2B5EF4-FFF2-40B4-BE49-F238E27FC236}">
                    <a16:creationId xmlns:a16="http://schemas.microsoft.com/office/drawing/2014/main" id="{29ADFE74-102B-4E9C-AFF8-3EA30CA3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70">
                <a:extLst>
                  <a:ext uri="{FF2B5EF4-FFF2-40B4-BE49-F238E27FC236}">
                    <a16:creationId xmlns:a16="http://schemas.microsoft.com/office/drawing/2014/main" id="{BC1667DD-823A-4892-B093-861CC241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71">
                <a:extLst>
                  <a:ext uri="{FF2B5EF4-FFF2-40B4-BE49-F238E27FC236}">
                    <a16:creationId xmlns:a16="http://schemas.microsoft.com/office/drawing/2014/main" id="{556793D4-05BE-4B1B-A274-F9DFB6871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72">
                <a:extLst>
                  <a:ext uri="{FF2B5EF4-FFF2-40B4-BE49-F238E27FC236}">
                    <a16:creationId xmlns:a16="http://schemas.microsoft.com/office/drawing/2014/main" id="{EFB2AD70-BB06-4A05-92F0-65B1F84E1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DA78B2E-8652-4BB0-9FA0-D2A3F911ED32}"/>
                </a:ext>
              </a:extLst>
            </p:cNvPr>
            <p:cNvSpPr/>
            <p:nvPr/>
          </p:nvSpPr>
          <p:spPr>
            <a:xfrm>
              <a:off x="603099" y="1684430"/>
              <a:ext cx="729687" cy="394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시장 분석 및 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시사점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45" name="Group 25">
            <a:extLst>
              <a:ext uri="{FF2B5EF4-FFF2-40B4-BE49-F238E27FC236}">
                <a16:creationId xmlns:a16="http://schemas.microsoft.com/office/drawing/2014/main" id="{CA1188C8-BCF6-4588-BF49-8D4046B50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F5617F51-309E-40BC-BCB2-8CC3A7911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4E24F7FA-F502-436D-A258-70B9224A4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FFDE975D-7938-4383-BB4C-434B9C734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95604CE1-E796-4CA5-AEBB-340FD09A1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27588AAB-659C-4823-A3A1-CBEEBEA8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39E38FEF-F9F2-4B3C-B878-D4DDE373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32">
              <a:extLst>
                <a:ext uri="{FF2B5EF4-FFF2-40B4-BE49-F238E27FC236}">
                  <a16:creationId xmlns:a16="http://schemas.microsoft.com/office/drawing/2014/main" id="{C42EB7F6-3FAF-43D4-8A3A-8C61B8A2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33">
              <a:extLst>
                <a:ext uri="{FF2B5EF4-FFF2-40B4-BE49-F238E27FC236}">
                  <a16:creationId xmlns:a16="http://schemas.microsoft.com/office/drawing/2014/main" id="{103F8001-AEFE-496B-87DA-3A1EFA38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AD8979E-0B9A-4D87-A9EF-D1331687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64461734-0E2C-4B06-BBE1-C983899A8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A2CDDE1E-084D-4815-AE55-D1B4BB18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5E077C96-EB81-4DAC-A069-7F2E000C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38">
              <a:extLst>
                <a:ext uri="{FF2B5EF4-FFF2-40B4-BE49-F238E27FC236}">
                  <a16:creationId xmlns:a16="http://schemas.microsoft.com/office/drawing/2014/main" id="{F56D9D28-434B-4815-8D7B-39569BE5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9892513-DEB1-4F1F-B12B-8C1E24AD5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720D3C9-2398-41B3-8FFC-CF46FF37AD81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 descr="사람, 실내, 케이크, 테이블이(가) 표시된 사진&#10;&#10;자동 생성된 설명">
            <a:extLst>
              <a:ext uri="{FF2B5EF4-FFF2-40B4-BE49-F238E27FC236}">
                <a16:creationId xmlns:a16="http://schemas.microsoft.com/office/drawing/2014/main" id="{0681E522-747B-41A8-B970-59D01D00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47" y="2246385"/>
            <a:ext cx="4686794" cy="3515096"/>
          </a:xfrm>
          <a:prstGeom prst="rect">
            <a:avLst/>
          </a:prstGeom>
        </p:spPr>
      </p:pic>
      <p:pic>
        <p:nvPicPr>
          <p:cNvPr id="23" name="그림 22" descr="음식이(가) 표시된 사진&#10;&#10;자동 생성된 설명">
            <a:extLst>
              <a:ext uri="{FF2B5EF4-FFF2-40B4-BE49-F238E27FC236}">
                <a16:creationId xmlns:a16="http://schemas.microsoft.com/office/drawing/2014/main" id="{A8D93D6F-39E0-4172-8A56-867CC69FD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67" y="2203089"/>
            <a:ext cx="4418918" cy="35583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E4AB9C-C4C4-438A-AC01-39AD4B6D5FA9}"/>
              </a:ext>
            </a:extLst>
          </p:cNvPr>
          <p:cNvSpPr txBox="1"/>
          <p:nvPr/>
        </p:nvSpPr>
        <p:spPr>
          <a:xfrm>
            <a:off x="2962940" y="1452839"/>
            <a:ext cx="245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갤러리아</a:t>
            </a:r>
            <a:r>
              <a:rPr lang="ko-KR" altLang="en-US" dirty="0"/>
              <a:t> 백화점</a:t>
            </a:r>
            <a:endParaRPr lang="en-US" altLang="ko-KR" dirty="0"/>
          </a:p>
          <a:p>
            <a:pPr algn="ctr"/>
            <a:r>
              <a:rPr lang="ko-KR" altLang="en-US" dirty="0"/>
              <a:t>애견 선물세트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9406FD-D1E3-43C7-8A4E-806E2E8D4CC8}"/>
              </a:ext>
            </a:extLst>
          </p:cNvPr>
          <p:cNvSpPr txBox="1"/>
          <p:nvPr/>
        </p:nvSpPr>
        <p:spPr>
          <a:xfrm>
            <a:off x="7652187" y="1429430"/>
            <a:ext cx="296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신세계백화점</a:t>
            </a:r>
            <a:endParaRPr lang="en-US" altLang="ko-KR" dirty="0"/>
          </a:p>
          <a:p>
            <a:pPr algn="ctr"/>
            <a:r>
              <a:rPr lang="ko-KR" altLang="en-US" dirty="0"/>
              <a:t>동결 건조 견</a:t>
            </a:r>
            <a:r>
              <a:rPr lang="en-US" altLang="ko-KR" dirty="0"/>
              <a:t>·</a:t>
            </a:r>
            <a:r>
              <a:rPr lang="ko-KR" altLang="en-US" dirty="0"/>
              <a:t>묘 세트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047BF-5A7D-44FB-9883-0F375D497616}"/>
              </a:ext>
            </a:extLst>
          </p:cNvPr>
          <p:cNvSpPr txBox="1"/>
          <p:nvPr/>
        </p:nvSpPr>
        <p:spPr>
          <a:xfrm>
            <a:off x="2566838" y="5969130"/>
            <a:ext cx="346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\ 130,000 ~ 210,000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723A97-CC91-4445-B9CB-54F37B05E6EF}"/>
              </a:ext>
            </a:extLst>
          </p:cNvPr>
          <p:cNvSpPr txBox="1"/>
          <p:nvPr/>
        </p:nvSpPr>
        <p:spPr>
          <a:xfrm>
            <a:off x="7404720" y="5969130"/>
            <a:ext cx="346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\ 70,000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0" grpId="0"/>
      <p:bldP spid="86" grpId="0"/>
      <p:bldP spid="6" grpId="0" animBg="1"/>
      <p:bldP spid="160" grpId="0"/>
      <p:bldP spid="24" grpId="0"/>
      <p:bldP spid="100" grpId="0"/>
      <p:bldP spid="25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10FA50F-4260-4598-9EE3-0D8A09FF5D9F}"/>
              </a:ext>
            </a:extLst>
          </p:cNvPr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07B7EEC-BDE8-4416-B423-EF81DA51854B}"/>
                </a:ext>
              </a:extLst>
            </p:cNvPr>
            <p:cNvGrpSpPr/>
            <p:nvPr/>
          </p:nvGrpSpPr>
          <p:grpSpPr>
            <a:xfrm>
              <a:off x="1950271" y="637231"/>
              <a:ext cx="4145729" cy="5985386"/>
              <a:chOff x="1950272" y="745577"/>
              <a:chExt cx="3045600" cy="5263113"/>
            </a:xfrm>
          </p:grpSpPr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555F655-BB64-48B6-9038-1E934F48D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842"/>
              <a:stretch/>
            </p:blipFill>
            <p:spPr>
              <a:xfrm>
                <a:off x="1950272" y="2328679"/>
                <a:ext cx="3043883" cy="2602489"/>
              </a:xfrm>
              <a:prstGeom prst="rect">
                <a:avLst/>
              </a:prstGeom>
            </p:spPr>
          </p:pic>
          <p:pic>
            <p:nvPicPr>
              <p:cNvPr id="82" name="그림 81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BB5195F2-B275-402D-9790-9AD76B221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272" y="4931168"/>
                <a:ext cx="3045600" cy="1077522"/>
              </a:xfrm>
              <a:prstGeom prst="rect">
                <a:avLst/>
              </a:prstGeom>
            </p:spPr>
          </p:pic>
          <p:pic>
            <p:nvPicPr>
              <p:cNvPr id="84" name="그림 83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E7D05E0A-1BAF-40D4-A8E2-7F1985B50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272" y="745577"/>
                <a:ext cx="3044224" cy="1566058"/>
              </a:xfrm>
              <a:prstGeom prst="rect">
                <a:avLst/>
              </a:prstGeom>
            </p:spPr>
          </p:pic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7AC5982-EF78-4D19-A9CF-5DB92F5FFFE5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B047435-D8DD-47A3-987B-013926639A17}"/>
                </a:ext>
              </a:extLst>
            </p:cNvPr>
            <p:cNvGrpSpPr/>
            <p:nvPr/>
          </p:nvGrpSpPr>
          <p:grpSpPr>
            <a:xfrm>
              <a:off x="7253053" y="783538"/>
              <a:ext cx="4255357" cy="5682176"/>
              <a:chOff x="7253053" y="783538"/>
              <a:chExt cx="4255357" cy="568217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7253053" y="783538"/>
                <a:ext cx="4255357" cy="2369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급성장하는 반려동물 시장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엔젤산업 추격하는 반려동물 시장 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엔젤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조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2.3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조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2017.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감소하는 출산율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증가하는 반려동물 등록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15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979,000 -&gt; 20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1,500,000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마리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유통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/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식품 업체 신성장동력으로 펫 </a:t>
                </a:r>
                <a:r>
                  <a:rPr lang="ko-KR" altLang="en-US" sz="10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푸드시장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진출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Mars., Nestle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펫 </a:t>
                </a:r>
                <a:r>
                  <a:rPr lang="ko-KR" altLang="en-US" sz="1050" spc="-1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푸드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업체  다수 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M&amp;A</a:t>
                </a: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김수경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차윤지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이효정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『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펫코노미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 시대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펫 비즈니스 트렌드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』, 2018</a:t>
                </a: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9794A46E-32A7-4E4D-8362-E77ACD507788}"/>
                  </a:ext>
                </a:extLst>
              </p:cNvPr>
              <p:cNvGrpSpPr/>
              <p:nvPr/>
            </p:nvGrpSpPr>
            <p:grpSpPr>
              <a:xfrm>
                <a:off x="7269761" y="3538132"/>
                <a:ext cx="4216145" cy="2927582"/>
                <a:chOff x="7292265" y="3519944"/>
                <a:chExt cx="4172400" cy="3806462"/>
              </a:xfrm>
            </p:grpSpPr>
            <p:pic>
              <p:nvPicPr>
                <p:cNvPr id="122" name="그림 121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6D309C51-10A8-4A7D-A7A2-32A6E106B4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265" y="3519944"/>
                  <a:ext cx="4171138" cy="1821994"/>
                </a:xfrm>
                <a:prstGeom prst="rect">
                  <a:avLst/>
                </a:prstGeom>
              </p:spPr>
            </p:pic>
            <p:pic>
              <p:nvPicPr>
                <p:cNvPr id="124" name="그림 123" descr="시계, 쥐고있는, 공, 전화이(가) 표시된 사진&#10;&#10;자동 생성된 설명">
                  <a:extLst>
                    <a:ext uri="{FF2B5EF4-FFF2-40B4-BE49-F238E27FC236}">
                      <a16:creationId xmlns:a16="http://schemas.microsoft.com/office/drawing/2014/main" id="{1418BDC6-D4A0-4275-A161-C4964B400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60"/>
                <a:stretch/>
              </p:blipFill>
              <p:spPr>
                <a:xfrm>
                  <a:off x="7292265" y="5393503"/>
                  <a:ext cx="4172400" cy="19329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5CC4BFC-F3C5-4403-81FD-751F3E46EF08}"/>
              </a:ext>
            </a:extLst>
          </p:cNvPr>
          <p:cNvGrpSpPr/>
          <p:nvPr/>
        </p:nvGrpSpPr>
        <p:grpSpPr>
          <a:xfrm>
            <a:off x="603099" y="1140794"/>
            <a:ext cx="729687" cy="1092200"/>
            <a:chOff x="603099" y="1140794"/>
            <a:chExt cx="729687" cy="1092200"/>
          </a:xfrm>
        </p:grpSpPr>
        <p:sp>
          <p:nvSpPr>
            <p:cNvPr id="130" name="모서리가 둥근 직사각형 6">
              <a:extLst>
                <a:ext uri="{FF2B5EF4-FFF2-40B4-BE49-F238E27FC236}">
                  <a16:creationId xmlns:a16="http://schemas.microsoft.com/office/drawing/2014/main" id="{ED13433C-2AC6-4936-80ED-6CA0BB87BB4F}"/>
                </a:ext>
              </a:extLst>
            </p:cNvPr>
            <p:cNvSpPr/>
            <p:nvPr/>
          </p:nvSpPr>
          <p:spPr>
            <a:xfrm>
              <a:off x="669492" y="1140794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1" name="Group 60">
              <a:extLst>
                <a:ext uri="{FF2B5EF4-FFF2-40B4-BE49-F238E27FC236}">
                  <a16:creationId xmlns:a16="http://schemas.microsoft.com/office/drawing/2014/main" id="{9E72F4C0-F18B-41B3-B1F1-C0D82DEEB2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94" y="1384073"/>
              <a:ext cx="340096" cy="340018"/>
              <a:chOff x="1680" y="2"/>
              <a:chExt cx="4319" cy="4318"/>
            </a:xfrm>
            <a:solidFill>
              <a:schemeClr val="tx1">
                <a:alpha val="54000"/>
              </a:schemeClr>
            </a:solidFill>
          </p:grpSpPr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C3D719E0-ACB5-448C-BD8A-09A6CA27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9E810B9B-3299-4894-B24C-CD9C8E8F9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3">
                <a:extLst>
                  <a:ext uri="{FF2B5EF4-FFF2-40B4-BE49-F238E27FC236}">
                    <a16:creationId xmlns:a16="http://schemas.microsoft.com/office/drawing/2014/main" id="{3E68A9B0-D514-42D5-A45F-C10DE3D9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4">
                <a:extLst>
                  <a:ext uri="{FF2B5EF4-FFF2-40B4-BE49-F238E27FC236}">
                    <a16:creationId xmlns:a16="http://schemas.microsoft.com/office/drawing/2014/main" id="{4C5CE008-2277-4AC9-B08D-CD9DBDDA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5">
                <a:extLst>
                  <a:ext uri="{FF2B5EF4-FFF2-40B4-BE49-F238E27FC236}">
                    <a16:creationId xmlns:a16="http://schemas.microsoft.com/office/drawing/2014/main" id="{A0291C47-6FF1-4C30-8ACD-7F3E4A796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6">
                <a:extLst>
                  <a:ext uri="{FF2B5EF4-FFF2-40B4-BE49-F238E27FC236}">
                    <a16:creationId xmlns:a16="http://schemas.microsoft.com/office/drawing/2014/main" id="{AF7169F2-FA52-468E-BC1F-B2457D79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7">
                <a:extLst>
                  <a:ext uri="{FF2B5EF4-FFF2-40B4-BE49-F238E27FC236}">
                    <a16:creationId xmlns:a16="http://schemas.microsoft.com/office/drawing/2014/main" id="{F5600BC9-1AB4-4CC7-9C39-AA9E0494D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8">
                <a:extLst>
                  <a:ext uri="{FF2B5EF4-FFF2-40B4-BE49-F238E27FC236}">
                    <a16:creationId xmlns:a16="http://schemas.microsoft.com/office/drawing/2014/main" id="{0132048E-7DA3-4E7C-A9FC-889A523E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9">
                <a:extLst>
                  <a:ext uri="{FF2B5EF4-FFF2-40B4-BE49-F238E27FC236}">
                    <a16:creationId xmlns:a16="http://schemas.microsoft.com/office/drawing/2014/main" id="{29ADFE74-102B-4E9C-AFF8-3EA30CA3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70">
                <a:extLst>
                  <a:ext uri="{FF2B5EF4-FFF2-40B4-BE49-F238E27FC236}">
                    <a16:creationId xmlns:a16="http://schemas.microsoft.com/office/drawing/2014/main" id="{BC1667DD-823A-4892-B093-861CC241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71">
                <a:extLst>
                  <a:ext uri="{FF2B5EF4-FFF2-40B4-BE49-F238E27FC236}">
                    <a16:creationId xmlns:a16="http://schemas.microsoft.com/office/drawing/2014/main" id="{556793D4-05BE-4B1B-A274-F9DFB6871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72">
                <a:extLst>
                  <a:ext uri="{FF2B5EF4-FFF2-40B4-BE49-F238E27FC236}">
                    <a16:creationId xmlns:a16="http://schemas.microsoft.com/office/drawing/2014/main" id="{EFB2AD70-BB06-4A05-92F0-65B1F84E1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DA78B2E-8652-4BB0-9FA0-D2A3F911ED32}"/>
                </a:ext>
              </a:extLst>
            </p:cNvPr>
            <p:cNvSpPr/>
            <p:nvPr/>
          </p:nvSpPr>
          <p:spPr>
            <a:xfrm>
              <a:off x="603099" y="1684430"/>
              <a:ext cx="729687" cy="394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시장 분석 및 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시사점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45" name="Group 25">
            <a:extLst>
              <a:ext uri="{FF2B5EF4-FFF2-40B4-BE49-F238E27FC236}">
                <a16:creationId xmlns:a16="http://schemas.microsoft.com/office/drawing/2014/main" id="{CA1188C8-BCF6-4588-BF49-8D4046B50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F5617F51-309E-40BC-BCB2-8CC3A7911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4E24F7FA-F502-436D-A258-70B9224A4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FFDE975D-7938-4383-BB4C-434B9C734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95604CE1-E796-4CA5-AEBB-340FD09A1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27588AAB-659C-4823-A3A1-CBEEBEA8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39E38FEF-F9F2-4B3C-B878-D4DDE373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32">
              <a:extLst>
                <a:ext uri="{FF2B5EF4-FFF2-40B4-BE49-F238E27FC236}">
                  <a16:creationId xmlns:a16="http://schemas.microsoft.com/office/drawing/2014/main" id="{C42EB7F6-3FAF-43D4-8A3A-8C61B8A2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33">
              <a:extLst>
                <a:ext uri="{FF2B5EF4-FFF2-40B4-BE49-F238E27FC236}">
                  <a16:creationId xmlns:a16="http://schemas.microsoft.com/office/drawing/2014/main" id="{103F8001-AEFE-496B-87DA-3A1EFA38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AD8979E-0B9A-4D87-A9EF-D1331687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64461734-0E2C-4B06-BBE1-C983899A8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A2CDDE1E-084D-4815-AE55-D1B4BB18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5E077C96-EB81-4DAC-A069-7F2E000C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38">
              <a:extLst>
                <a:ext uri="{FF2B5EF4-FFF2-40B4-BE49-F238E27FC236}">
                  <a16:creationId xmlns:a16="http://schemas.microsoft.com/office/drawing/2014/main" id="{F56D9D28-434B-4815-8D7B-39569BE5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9892513-DEB1-4F1F-B12B-8C1E24AD5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720D3C9-2398-41B3-8FFC-CF46FF37AD81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3611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0" grpId="0"/>
      <p:bldP spid="86" grpId="0"/>
      <p:bldP spid="1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3590104-0302-472D-A488-49B0C7EB332F}"/>
              </a:ext>
            </a:extLst>
          </p:cNvPr>
          <p:cNvGrpSpPr/>
          <p:nvPr/>
        </p:nvGrpSpPr>
        <p:grpSpPr>
          <a:xfrm>
            <a:off x="603099" y="1140794"/>
            <a:ext cx="729687" cy="1092200"/>
            <a:chOff x="603099" y="1140794"/>
            <a:chExt cx="729687" cy="1092200"/>
          </a:xfrm>
        </p:grpSpPr>
        <p:sp>
          <p:nvSpPr>
            <p:cNvPr id="120" name="모서리가 둥근 직사각형 6">
              <a:extLst>
                <a:ext uri="{FF2B5EF4-FFF2-40B4-BE49-F238E27FC236}">
                  <a16:creationId xmlns:a16="http://schemas.microsoft.com/office/drawing/2014/main" id="{DAEA200B-17F3-416C-BC42-0095D016758C}"/>
                </a:ext>
              </a:extLst>
            </p:cNvPr>
            <p:cNvSpPr/>
            <p:nvPr/>
          </p:nvSpPr>
          <p:spPr>
            <a:xfrm>
              <a:off x="669492" y="1140794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Group 60"/>
            <p:cNvGrpSpPr>
              <a:grpSpLocks noChangeAspect="1"/>
            </p:cNvGrpSpPr>
            <p:nvPr/>
          </p:nvGrpSpPr>
          <p:grpSpPr bwMode="auto">
            <a:xfrm>
              <a:off x="797894" y="1384073"/>
              <a:ext cx="340096" cy="340018"/>
              <a:chOff x="1680" y="2"/>
              <a:chExt cx="4319" cy="4318"/>
            </a:xfrm>
            <a:solidFill>
              <a:schemeClr val="tx1">
                <a:alpha val="54000"/>
              </a:schemeClr>
            </a:solidFill>
          </p:grpSpPr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2"/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4"/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6"/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03099" y="1684430"/>
              <a:ext cx="729687" cy="394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시장 분석 및 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rgbClr val="213991"/>
                  </a:solidFill>
                  <a:cs typeface="Aharoni" panose="02010803020104030203" pitchFamily="2" charset="-79"/>
                </a:rPr>
                <a:t>시사점</a:t>
              </a:r>
              <a:endParaRPr lang="en-US" altLang="ko-KR" sz="700" b="1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8316687-1261-4D9E-98D6-8EAE58C6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30" y="1336308"/>
            <a:ext cx="4624388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59606-9DFB-4BBA-BA6B-2C5ED7B26B85}"/>
              </a:ext>
            </a:extLst>
          </p:cNvPr>
          <p:cNvSpPr txBox="1"/>
          <p:nvPr/>
        </p:nvSpPr>
        <p:spPr>
          <a:xfrm>
            <a:off x="2187820" y="938056"/>
            <a:ext cx="361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애완동물 검색 트렌드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A503BD0-80BE-4A76-AF64-AF4C3DC63669}"/>
              </a:ext>
            </a:extLst>
          </p:cNvPr>
          <p:cNvGrpSpPr/>
          <p:nvPr/>
        </p:nvGrpSpPr>
        <p:grpSpPr>
          <a:xfrm>
            <a:off x="6480449" y="410474"/>
            <a:ext cx="5714998" cy="6447526"/>
            <a:chOff x="6524409" y="410474"/>
            <a:chExt cx="5714998" cy="644752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32F7D9-47FB-49A7-AD5A-5D94A9D6970F}"/>
                </a:ext>
              </a:extLst>
            </p:cNvPr>
            <p:cNvGrpSpPr/>
            <p:nvPr/>
          </p:nvGrpSpPr>
          <p:grpSpPr>
            <a:xfrm>
              <a:off x="6524409" y="410474"/>
              <a:ext cx="5714998" cy="6447526"/>
              <a:chOff x="6477000" y="410474"/>
              <a:chExt cx="5714998" cy="6447526"/>
            </a:xfrm>
          </p:grpSpPr>
          <p:sp>
            <p:nvSpPr>
              <p:cNvPr id="105" name="한쪽 모서리가 둥근 사각형 88">
                <a:extLst>
                  <a:ext uri="{FF2B5EF4-FFF2-40B4-BE49-F238E27FC236}">
                    <a16:creationId xmlns:a16="http://schemas.microsoft.com/office/drawing/2014/main" id="{E20CCB01-F2BB-4595-AF8E-32E61C4DBEFB}"/>
                  </a:ext>
                </a:extLst>
              </p:cNvPr>
              <p:cNvSpPr/>
              <p:nvPr/>
            </p:nvSpPr>
            <p:spPr>
              <a:xfrm flipH="1">
                <a:off x="6477000" y="410474"/>
                <a:ext cx="5714998" cy="6447526"/>
              </a:xfrm>
              <a:prstGeom prst="round1Rect">
                <a:avLst>
                  <a:gd name="adj" fmla="val 8554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1D09B29A-972F-4C59-A91E-D1B4E5D10A11}"/>
                  </a:ext>
                </a:extLst>
              </p:cNvPr>
              <p:cNvSpPr/>
              <p:nvPr/>
            </p:nvSpPr>
            <p:spPr>
              <a:xfrm>
                <a:off x="7253053" y="783538"/>
                <a:ext cx="4255357" cy="261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인식 변화 </a:t>
                </a:r>
                <a:r>
                  <a: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– Pet Humanization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애완동물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(Pet)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에서 반려동물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(Companion animal)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로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2016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년 기점으로 반려동물 애완동물 검색 역전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실제 식품 수준 제조공정 지닌 프리미엄 브랜드 런칭</a:t>
                </a: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CJ, </a:t>
                </a:r>
                <a:r>
                  <a:rPr lang="ko-KR" altLang="en-US" sz="1050" spc="-15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서울우유협동조합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하림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KGC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인삼공사 프리미엄 브랜드 런칭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당일 생산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/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배송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건강 보조식품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용 명절 선물세트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반려동물 교육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보험</a:t>
                </a:r>
                <a:r>
                  <a:rPr lang="en-US" altLang="ko-KR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spc="-1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장례 등 신사업 등장</a:t>
                </a:r>
                <a:endParaRPr lang="en-US" altLang="ko-KR" sz="1050" spc="-1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김수경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차윤지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이효정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『</a:t>
                </a:r>
                <a:r>
                  <a:rPr lang="ko-KR" altLang="en-US" sz="1050" dirty="0" err="1">
                    <a:solidFill>
                      <a:prstClr val="white">
                        <a:lumMod val="75000"/>
                      </a:prstClr>
                    </a:solidFill>
                  </a:rPr>
                  <a:t>펫코노미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 시대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white">
                        <a:lumMod val="75000"/>
                      </a:prstClr>
                    </a:solidFill>
                  </a:rPr>
                  <a:t>펫 비즈니스 트렌드</a:t>
                </a:r>
                <a:r>
                  <a:rPr lang="en-US" altLang="ko-KR" sz="1050" dirty="0">
                    <a:solidFill>
                      <a:prstClr val="white">
                        <a:lumMod val="75000"/>
                      </a:prstClr>
                    </a:solidFill>
                  </a:rPr>
                  <a:t>』, 2018</a:t>
                </a:r>
              </a:p>
            </p:txBody>
          </p:sp>
        </p:grpSp>
        <p:pic>
          <p:nvPicPr>
            <p:cNvPr id="91" name="그림 90" descr="사진, 채운, 묶음, 다른이(가) 표시된 사진&#10;&#10;자동 생성된 설명">
              <a:extLst>
                <a:ext uri="{FF2B5EF4-FFF2-40B4-BE49-F238E27FC236}">
                  <a16:creationId xmlns:a16="http://schemas.microsoft.com/office/drawing/2014/main" id="{71A0CC35-C9CD-4004-8C64-97322EB1A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5012813"/>
              <a:ext cx="2096279" cy="1333996"/>
            </a:xfrm>
            <a:prstGeom prst="rect">
              <a:avLst/>
            </a:prstGeom>
          </p:spPr>
        </p:pic>
        <p:pic>
          <p:nvPicPr>
            <p:cNvPr id="93" name="그림 92" descr="사진, 냉장고, 묶음, 남자이(가) 표시된 사진&#10;&#10;자동 생성된 설명">
              <a:extLst>
                <a:ext uri="{FF2B5EF4-FFF2-40B4-BE49-F238E27FC236}">
                  <a16:creationId xmlns:a16="http://schemas.microsoft.com/office/drawing/2014/main" id="{B13FD267-B2F4-4B7D-8596-3D49AEE2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048" y="5008899"/>
              <a:ext cx="2545455" cy="1260001"/>
            </a:xfrm>
            <a:prstGeom prst="rect">
              <a:avLst/>
            </a:prstGeom>
          </p:spPr>
        </p:pic>
        <p:pic>
          <p:nvPicPr>
            <p:cNvPr id="103" name="그림 10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69BD18C-54B9-4D20-A48C-9460A4EF6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933" r="5911"/>
            <a:stretch/>
          </p:blipFill>
          <p:spPr>
            <a:xfrm>
              <a:off x="7124700" y="3668288"/>
              <a:ext cx="2096279" cy="1260001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D8D3470-1E82-40F9-B78C-EA49E21C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979" y="3560639"/>
              <a:ext cx="2570821" cy="1453979"/>
            </a:xfrm>
            <a:prstGeom prst="rect">
              <a:avLst/>
            </a:prstGeom>
          </p:spPr>
        </p:pic>
      </p:grpSp>
      <p:graphicFrame>
        <p:nvGraphicFramePr>
          <p:cNvPr id="121" name="차트 120">
            <a:extLst>
              <a:ext uri="{FF2B5EF4-FFF2-40B4-BE49-F238E27FC236}">
                <a16:creationId xmlns:a16="http://schemas.microsoft.com/office/drawing/2014/main" id="{D3ABE5E3-8169-4D60-91BF-92A70F4D7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567148"/>
              </p:ext>
            </p:extLst>
          </p:nvPr>
        </p:nvGraphicFramePr>
        <p:xfrm>
          <a:off x="2038934" y="2403525"/>
          <a:ext cx="3908180" cy="429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34" name="Group 25">
            <a:extLst>
              <a:ext uri="{FF2B5EF4-FFF2-40B4-BE49-F238E27FC236}">
                <a16:creationId xmlns:a16="http://schemas.microsoft.com/office/drawing/2014/main" id="{412441BF-EB6A-4B1C-9989-A162EE0A7C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A7943F67-52D8-467D-B99C-C495E9685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25860DD5-748E-40F4-91BA-96520804A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2149ADD5-CF23-401A-B40C-3B4312482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32C5AE66-EAEB-4679-A45B-C3B99E212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16224C55-D180-4531-9A5A-174F77A83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B3C8B055-77F5-4C7A-A6F7-2A9139019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32">
              <a:extLst>
                <a:ext uri="{FF2B5EF4-FFF2-40B4-BE49-F238E27FC236}">
                  <a16:creationId xmlns:a16="http://schemas.microsoft.com/office/drawing/2014/main" id="{73893187-59EE-425F-82A0-55B09EE2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3">
              <a:extLst>
                <a:ext uri="{FF2B5EF4-FFF2-40B4-BE49-F238E27FC236}">
                  <a16:creationId xmlns:a16="http://schemas.microsoft.com/office/drawing/2014/main" id="{2DBEAB2C-5D14-493D-8A95-853A335B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76728F52-97B2-4A90-AD66-6700EF001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3015C42-3FCA-4CDC-B0F1-F85F70A0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14858498-1EA5-4F14-90A4-E734A0F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69056C38-F4AE-4F1B-84B6-2B2E418A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8">
              <a:extLst>
                <a:ext uri="{FF2B5EF4-FFF2-40B4-BE49-F238E27FC236}">
                  <a16:creationId xmlns:a16="http://schemas.microsoft.com/office/drawing/2014/main" id="{8A35923F-8CD3-47AB-A03E-05A30305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6BB5A292-C648-4EA1-8022-EF922760B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766A5F7-FE98-428B-99B0-2D00BCE64E2B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31DEA7B-8CA3-48C6-96B0-8B2047A1C505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1137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7" grpId="0"/>
      <p:bldGraphic spid="121" grpId="0">
        <p:bldAsOne/>
      </p:bldGraphic>
      <p:bldP spid="149" grpId="0"/>
      <p:bldP spid="1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2545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4605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3136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49224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5" name="한쪽 모서리가 둥근 사각형 88">
            <a:extLst>
              <a:ext uri="{FF2B5EF4-FFF2-40B4-BE49-F238E27FC236}">
                <a16:creationId xmlns:a16="http://schemas.microsoft.com/office/drawing/2014/main" id="{E20CCB01-F2BB-4595-AF8E-32E61C4DBEFB}"/>
              </a:ext>
            </a:extLst>
          </p:cNvPr>
          <p:cNvSpPr/>
          <p:nvPr/>
        </p:nvSpPr>
        <p:spPr>
          <a:xfrm flipH="1">
            <a:off x="6488890" y="410474"/>
            <a:ext cx="5714998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0C4B9FB-3C70-4592-9411-3735FD4B52F8}"/>
              </a:ext>
            </a:extLst>
          </p:cNvPr>
          <p:cNvSpPr/>
          <p:nvPr/>
        </p:nvSpPr>
        <p:spPr>
          <a:xfrm>
            <a:off x="1907906" y="15305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3">
            <a:extLst>
              <a:ext uri="{FF2B5EF4-FFF2-40B4-BE49-F238E27FC236}">
                <a16:creationId xmlns:a16="http://schemas.microsoft.com/office/drawing/2014/main" id="{7CF8C231-208A-4057-869B-74F6840169D4}"/>
              </a:ext>
            </a:extLst>
          </p:cNvPr>
          <p:cNvSpPr/>
          <p:nvPr/>
        </p:nvSpPr>
        <p:spPr>
          <a:xfrm>
            <a:off x="2135261" y="1182971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>
                <a:solidFill>
                  <a:prstClr val="white"/>
                </a:solidFill>
              </a:rPr>
              <a:t>반려동물 시장 급성장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3F0E5-3E78-492C-B93B-D71FC81AC1B0}"/>
              </a:ext>
            </a:extLst>
          </p:cNvPr>
          <p:cNvSpPr/>
          <p:nvPr/>
        </p:nvSpPr>
        <p:spPr>
          <a:xfrm>
            <a:off x="2087578" y="1861959"/>
            <a:ext cx="37978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아이 대신 반려동물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결혼 및 육아 부담 대신 반려동물 선택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A5C98A-2D95-486C-936C-97838324AE83}"/>
              </a:ext>
            </a:extLst>
          </p:cNvPr>
          <p:cNvSpPr/>
          <p:nvPr/>
        </p:nvSpPr>
        <p:spPr>
          <a:xfrm>
            <a:off x="1912590" y="4477937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118">
            <a:extLst>
              <a:ext uri="{FF2B5EF4-FFF2-40B4-BE49-F238E27FC236}">
                <a16:creationId xmlns:a16="http://schemas.microsoft.com/office/drawing/2014/main" id="{6B6253A3-36FC-42CF-A842-F5F9A8AA39E0}"/>
              </a:ext>
            </a:extLst>
          </p:cNvPr>
          <p:cNvSpPr/>
          <p:nvPr/>
        </p:nvSpPr>
        <p:spPr>
          <a:xfrm>
            <a:off x="2139945" y="4130374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prstClr val="white"/>
                </a:solidFill>
              </a:rPr>
              <a:t>반려동물 인식변화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EFA2B11-13E4-4F58-9069-6D7F6FD86F71}"/>
              </a:ext>
            </a:extLst>
          </p:cNvPr>
          <p:cNvSpPr/>
          <p:nvPr/>
        </p:nvSpPr>
        <p:spPr>
          <a:xfrm>
            <a:off x="2092262" y="4809362"/>
            <a:ext cx="37978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애완동물이 아닌 하나의 가족 구성원</a:t>
            </a:r>
            <a:endParaRPr lang="en-US" altLang="ko-KR" sz="1600" b="1" spc="-15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가족에게 좋은 제품만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F999283-5A62-4481-898B-EF8E24120791}"/>
              </a:ext>
            </a:extLst>
          </p:cNvPr>
          <p:cNvSpPr/>
          <p:nvPr/>
        </p:nvSpPr>
        <p:spPr>
          <a:xfrm>
            <a:off x="7300627" y="1495321"/>
            <a:ext cx="3864244" cy="4604972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22">
            <a:extLst>
              <a:ext uri="{FF2B5EF4-FFF2-40B4-BE49-F238E27FC236}">
                <a16:creationId xmlns:a16="http://schemas.microsoft.com/office/drawing/2014/main" id="{AF2017E6-1D4B-4A70-9DD4-C654D5436886}"/>
              </a:ext>
            </a:extLst>
          </p:cNvPr>
          <p:cNvSpPr/>
          <p:nvPr/>
        </p:nvSpPr>
        <p:spPr>
          <a:xfrm>
            <a:off x="7527982" y="1147759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prstClr val="white"/>
                </a:solidFill>
              </a:rPr>
              <a:t>시사점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54EAB7-BC0A-4552-9B24-CA95E8B4F7A5}"/>
              </a:ext>
            </a:extLst>
          </p:cNvPr>
          <p:cNvSpPr/>
          <p:nvPr/>
        </p:nvSpPr>
        <p:spPr>
          <a:xfrm>
            <a:off x="7480299" y="1826747"/>
            <a:ext cx="3797865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rgbClr val="44546A">
                    <a:lumMod val="75000"/>
                  </a:srgbClr>
                </a:solidFill>
              </a:rPr>
              <a:t>Pet Humanization</a:t>
            </a: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에서 </a:t>
            </a:r>
            <a:r>
              <a:rPr lang="en-US" altLang="ko-KR" sz="1600" b="1" spc="-150" dirty="0">
                <a:solidFill>
                  <a:srgbClr val="44546A">
                    <a:lumMod val="75000"/>
                  </a:srgbClr>
                </a:solidFill>
              </a:rPr>
              <a:t>Pet Familiarization    </a:t>
            </a:r>
            <a:r>
              <a:rPr lang="ko-KR" altLang="en-US" sz="1600" b="1" spc="-150" dirty="0">
                <a:solidFill>
                  <a:srgbClr val="44546A">
                    <a:lumMod val="75000"/>
                  </a:srgbClr>
                </a:solidFill>
              </a:rPr>
              <a:t>으로</a:t>
            </a:r>
            <a:endParaRPr lang="en-US" altLang="ko-KR" sz="1600" b="1" spc="-15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제조과정까지 고려하는 소비자 등장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믿을 수 없는 제조 공정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개사료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허위표기 논란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일요시사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2019.07.22)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유기견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사체로 만든 사료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25t 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시중 유통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제주도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"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전량 회수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 (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조선일보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2019.10.22)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수제 사료와 간식에서 세균과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보존제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검출 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펫매거진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2019.09.15)</a:t>
            </a:r>
          </a:p>
          <a:p>
            <a:endParaRPr lang="en-US" altLang="ko-KR" sz="9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가족이 먹는 음식을 반려동물에게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부족한 정보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어떤 재료를 어떻게 조리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몸에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좋은건</a:t>
            </a:r>
            <a:r>
              <a:rPr lang="ko-KR" altLang="en-US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뭐지</a:t>
            </a:r>
            <a:r>
              <a:rPr lang="en-US" altLang="ko-KR" sz="9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A8B91A7-B2F3-41B9-907B-F70090F9DF69}"/>
              </a:ext>
            </a:extLst>
          </p:cNvPr>
          <p:cNvSpPr/>
          <p:nvPr/>
        </p:nvSpPr>
        <p:spPr>
          <a:xfrm>
            <a:off x="5978151" y="3152889"/>
            <a:ext cx="1012110" cy="829396"/>
          </a:xfrm>
          <a:prstGeom prst="rightArrow">
            <a:avLst/>
          </a:prstGeom>
          <a:solidFill>
            <a:srgbClr val="B0D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6">
            <a:extLst>
              <a:ext uri="{FF2B5EF4-FFF2-40B4-BE49-F238E27FC236}">
                <a16:creationId xmlns:a16="http://schemas.microsoft.com/office/drawing/2014/main" id="{BD2C37BB-9585-43AF-B2ED-2FEAC1FE0A2D}"/>
              </a:ext>
            </a:extLst>
          </p:cNvPr>
          <p:cNvSpPr/>
          <p:nvPr/>
        </p:nvSpPr>
        <p:spPr>
          <a:xfrm>
            <a:off x="650442" y="114079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8" name="Group 60">
            <a:extLst>
              <a:ext uri="{FF2B5EF4-FFF2-40B4-BE49-F238E27FC236}">
                <a16:creationId xmlns:a16="http://schemas.microsoft.com/office/drawing/2014/main" id="{B7CD15E6-EFB3-4B0A-A7F8-2EEF5CCF8E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844" y="1384073"/>
            <a:ext cx="340096" cy="340018"/>
            <a:chOff x="1680" y="2"/>
            <a:chExt cx="4319" cy="4318"/>
          </a:xfrm>
          <a:solidFill>
            <a:schemeClr val="tx1">
              <a:alpha val="54000"/>
            </a:schemeClr>
          </a:solidFill>
        </p:grpSpPr>
        <p:sp>
          <p:nvSpPr>
            <p:cNvPr id="122" name="Freeform 61">
              <a:extLst>
                <a:ext uri="{FF2B5EF4-FFF2-40B4-BE49-F238E27FC236}">
                  <a16:creationId xmlns:a16="http://schemas.microsoft.com/office/drawing/2014/main" id="{C9C25653-A64B-459C-B68F-13F18DDE0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2">
              <a:extLst>
                <a:ext uri="{FF2B5EF4-FFF2-40B4-BE49-F238E27FC236}">
                  <a16:creationId xmlns:a16="http://schemas.microsoft.com/office/drawing/2014/main" id="{19E78A2D-E79B-4456-9274-9FCB51515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4D337933-2812-4F4A-A715-3BFF1974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FDE0AF44-8CDB-4370-8302-81C7B802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65">
              <a:extLst>
                <a:ext uri="{FF2B5EF4-FFF2-40B4-BE49-F238E27FC236}">
                  <a16:creationId xmlns:a16="http://schemas.microsoft.com/office/drawing/2014/main" id="{16173383-9189-4387-A785-F905C7C8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0485BC25-4045-4E31-BD27-29139313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DF81E7D-A090-42E1-95A1-5441DB18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68">
              <a:extLst>
                <a:ext uri="{FF2B5EF4-FFF2-40B4-BE49-F238E27FC236}">
                  <a16:creationId xmlns:a16="http://schemas.microsoft.com/office/drawing/2014/main" id="{6B6027E0-1814-463D-9969-9FDEBC15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69">
              <a:extLst>
                <a:ext uri="{FF2B5EF4-FFF2-40B4-BE49-F238E27FC236}">
                  <a16:creationId xmlns:a16="http://schemas.microsoft.com/office/drawing/2014/main" id="{440527F8-B7BC-46FB-9F3E-069FE5C0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70">
              <a:extLst>
                <a:ext uri="{FF2B5EF4-FFF2-40B4-BE49-F238E27FC236}">
                  <a16:creationId xmlns:a16="http://schemas.microsoft.com/office/drawing/2014/main" id="{E289A34F-77B0-40E2-B8BB-545A46B3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71">
              <a:extLst>
                <a:ext uri="{FF2B5EF4-FFF2-40B4-BE49-F238E27FC236}">
                  <a16:creationId xmlns:a16="http://schemas.microsoft.com/office/drawing/2014/main" id="{F850262E-F174-4A93-9403-B85439C5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72">
              <a:extLst>
                <a:ext uri="{FF2B5EF4-FFF2-40B4-BE49-F238E27FC236}">
                  <a16:creationId xmlns:a16="http://schemas.microsoft.com/office/drawing/2014/main" id="{9E56CBEE-7A8B-4DF9-938A-C642037B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7395CCD-1CB4-45C2-8445-2DD5F2B135A2}"/>
              </a:ext>
            </a:extLst>
          </p:cNvPr>
          <p:cNvSpPr/>
          <p:nvPr/>
        </p:nvSpPr>
        <p:spPr>
          <a:xfrm>
            <a:off x="584049" y="1684430"/>
            <a:ext cx="729687" cy="394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213991"/>
                </a:solidFill>
                <a:cs typeface="Aharoni" panose="02010803020104030203" pitchFamily="2" charset="-79"/>
              </a:rPr>
              <a:t>시장 분석 및 </a:t>
            </a:r>
            <a:endParaRPr lang="en-US" altLang="ko-KR" sz="700" b="1" dirty="0">
              <a:solidFill>
                <a:srgbClr val="213991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213991"/>
                </a:solidFill>
                <a:cs typeface="Aharoni" panose="02010803020104030203" pitchFamily="2" charset="-79"/>
              </a:rPr>
              <a:t>시사점</a:t>
            </a:r>
            <a:endParaRPr lang="en-US" altLang="ko-KR" sz="700" b="1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134" name="Group 75">
            <a:extLst>
              <a:ext uri="{FF2B5EF4-FFF2-40B4-BE49-F238E27FC236}">
                <a16:creationId xmlns:a16="http://schemas.microsoft.com/office/drawing/2014/main" id="{7CB9A5D4-3A1B-424B-9D40-3F1D3BE15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580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35" name="Freeform 76">
              <a:extLst>
                <a:ext uri="{FF2B5EF4-FFF2-40B4-BE49-F238E27FC236}">
                  <a16:creationId xmlns:a16="http://schemas.microsoft.com/office/drawing/2014/main" id="{C280F3A9-34A8-4A14-87EE-337E3DDA1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77">
              <a:extLst>
                <a:ext uri="{FF2B5EF4-FFF2-40B4-BE49-F238E27FC236}">
                  <a16:creationId xmlns:a16="http://schemas.microsoft.com/office/drawing/2014/main" id="{8980FEF2-2A13-40D8-932A-0568F5079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78">
              <a:extLst>
                <a:ext uri="{FF2B5EF4-FFF2-40B4-BE49-F238E27FC236}">
                  <a16:creationId xmlns:a16="http://schemas.microsoft.com/office/drawing/2014/main" id="{8D7DA7DB-2169-41F6-8CCE-DC917A42C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79">
              <a:extLst>
                <a:ext uri="{FF2B5EF4-FFF2-40B4-BE49-F238E27FC236}">
                  <a16:creationId xmlns:a16="http://schemas.microsoft.com/office/drawing/2014/main" id="{6484E6A9-361D-4B75-BAB6-124A776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80">
              <a:extLst>
                <a:ext uri="{FF2B5EF4-FFF2-40B4-BE49-F238E27FC236}">
                  <a16:creationId xmlns:a16="http://schemas.microsoft.com/office/drawing/2014/main" id="{AF833000-49D7-471C-872C-01A20769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81">
              <a:extLst>
                <a:ext uri="{FF2B5EF4-FFF2-40B4-BE49-F238E27FC236}">
                  <a16:creationId xmlns:a16="http://schemas.microsoft.com/office/drawing/2014/main" id="{E4406D58-D1E4-4351-B401-888B44C5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82">
              <a:extLst>
                <a:ext uri="{FF2B5EF4-FFF2-40B4-BE49-F238E27FC236}">
                  <a16:creationId xmlns:a16="http://schemas.microsoft.com/office/drawing/2014/main" id="{2D480443-83F0-46AB-9812-A304828A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83">
              <a:extLst>
                <a:ext uri="{FF2B5EF4-FFF2-40B4-BE49-F238E27FC236}">
                  <a16:creationId xmlns:a16="http://schemas.microsoft.com/office/drawing/2014/main" id="{B1B15E69-EE05-488C-981E-5367B6B43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84">
              <a:extLst>
                <a:ext uri="{FF2B5EF4-FFF2-40B4-BE49-F238E27FC236}">
                  <a16:creationId xmlns:a16="http://schemas.microsoft.com/office/drawing/2014/main" id="{7976AD98-E2B1-4B85-BD0A-E7870637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85">
              <a:extLst>
                <a:ext uri="{FF2B5EF4-FFF2-40B4-BE49-F238E27FC236}">
                  <a16:creationId xmlns:a16="http://schemas.microsoft.com/office/drawing/2014/main" id="{1026B22F-F23E-4823-9D4F-2780869F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86">
              <a:extLst>
                <a:ext uri="{FF2B5EF4-FFF2-40B4-BE49-F238E27FC236}">
                  <a16:creationId xmlns:a16="http://schemas.microsoft.com/office/drawing/2014/main" id="{F59B568D-6837-4485-9387-FC41337F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87">
              <a:extLst>
                <a:ext uri="{FF2B5EF4-FFF2-40B4-BE49-F238E27FC236}">
                  <a16:creationId xmlns:a16="http://schemas.microsoft.com/office/drawing/2014/main" id="{0CFF2B20-598C-4B9B-B1A7-FD746002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CBF6BDC-C15A-4B92-8283-12395201B01E}"/>
              </a:ext>
            </a:extLst>
          </p:cNvPr>
          <p:cNvSpPr/>
          <p:nvPr/>
        </p:nvSpPr>
        <p:spPr>
          <a:xfrm>
            <a:off x="65806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48" name="Group 25">
            <a:extLst>
              <a:ext uri="{FF2B5EF4-FFF2-40B4-BE49-F238E27FC236}">
                <a16:creationId xmlns:a16="http://schemas.microsoft.com/office/drawing/2014/main" id="{F2CF6E70-69EA-4157-8A8A-528F266891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96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BCFEFDC9-F925-46E9-A0D0-B91D8D2B3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F6D4554D-AE61-4AF6-B0A8-DCA8FDFFB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29C20620-DEC4-49F1-92CE-7699CC843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E406E2CC-A9B2-4675-826B-EB903739C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DFE90F1F-CF6A-437E-816F-A099D59B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C839CF81-2B9C-4801-B1B4-5726EF93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32">
              <a:extLst>
                <a:ext uri="{FF2B5EF4-FFF2-40B4-BE49-F238E27FC236}">
                  <a16:creationId xmlns:a16="http://schemas.microsoft.com/office/drawing/2014/main" id="{4455EDF7-2BB3-42E6-90BD-9F5E4D7B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9D89F448-90F7-4793-9F8D-3F68A9B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BB5A6B8D-31D4-44A6-940C-D384DE882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EF1BC888-E376-4BC3-8BB7-5F01378B5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F45D2E45-FD7F-4269-AD93-7C606D3A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29E33D3-94EB-4318-9789-CFF434EA9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38">
              <a:extLst>
                <a:ext uri="{FF2B5EF4-FFF2-40B4-BE49-F238E27FC236}">
                  <a16:creationId xmlns:a16="http://schemas.microsoft.com/office/drawing/2014/main" id="{2477D419-7ECE-4BA3-B27A-CA5CCC81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795F083-E193-4149-9C6C-A93B88CC5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723B6BE-CF42-4938-B10C-F9A41CD23B02}"/>
              </a:ext>
            </a:extLst>
          </p:cNvPr>
          <p:cNvSpPr/>
          <p:nvPr/>
        </p:nvSpPr>
        <p:spPr>
          <a:xfrm>
            <a:off x="53901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1502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105" grpId="0" animBg="1"/>
      <p:bldP spid="94" grpId="0" animBg="1"/>
      <p:bldP spid="95" grpId="0" animBg="1"/>
      <p:bldP spid="96" grpId="0"/>
      <p:bldP spid="98" grpId="0" animBg="1"/>
      <p:bldP spid="99" grpId="0" animBg="1"/>
      <p:bldP spid="100" grpId="0"/>
      <p:bldP spid="102" grpId="0" animBg="1"/>
      <p:bldP spid="107" grpId="0" animBg="1"/>
      <p:bldP spid="108" grpId="0"/>
      <p:bldP spid="2" grpId="0" animBg="1"/>
      <p:bldP spid="117" grpId="0" animBg="1"/>
      <p:bldP spid="119" grpId="0"/>
      <p:bldP spid="147" grpId="0"/>
      <p:bldP spid="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8417562-DD9C-4FA1-BDB3-A64D99EC4F9A}"/>
              </a:ext>
            </a:extLst>
          </p:cNvPr>
          <p:cNvGrpSpPr/>
          <p:nvPr/>
        </p:nvGrpSpPr>
        <p:grpSpPr>
          <a:xfrm>
            <a:off x="1926956" y="1182971"/>
            <a:ext cx="3977537" cy="2021624"/>
            <a:chOff x="1926956" y="1182971"/>
            <a:chExt cx="3977537" cy="2021624"/>
          </a:xfrm>
        </p:grpSpPr>
        <p:sp>
          <p:nvSpPr>
            <p:cNvPr id="96" name="직사각형 95"/>
            <p:cNvSpPr/>
            <p:nvPr/>
          </p:nvSpPr>
          <p:spPr>
            <a:xfrm>
              <a:off x="1926956" y="153053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154311" y="1182971"/>
              <a:ext cx="1818407" cy="494270"/>
            </a:xfrm>
            <a:prstGeom prst="roundRect">
              <a:avLst/>
            </a:prstGeom>
            <a:solidFill>
              <a:srgbClr val="B0C3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>
                  <a:solidFill>
                    <a:prstClr val="white"/>
                  </a:solidFill>
                </a:rPr>
                <a:t>펫푸드</a:t>
              </a:r>
              <a:r>
                <a:rPr lang="ko-KR" altLang="en-US" sz="1400" b="1" spc="-150" dirty="0">
                  <a:solidFill>
                    <a:prstClr val="white"/>
                  </a:solidFill>
                </a:rPr>
                <a:t> </a:t>
              </a:r>
              <a:r>
                <a:rPr lang="ko-KR" altLang="en-US" sz="1400" b="1" spc="-150">
                  <a:solidFill>
                    <a:prstClr val="white"/>
                  </a:solidFill>
                </a:rPr>
                <a:t>레시피 공유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106628" y="1861959"/>
              <a:ext cx="3797865" cy="1256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44546A">
                      <a:lumMod val="75000"/>
                    </a:srgbClr>
                  </a:solidFill>
                </a:rPr>
                <a:t>직접 만든 레시피 공유</a:t>
              </a:r>
              <a:endParaRPr lang="en-US" altLang="ko-KR" sz="16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좋아요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랭킹 기능을 통한 동기부여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댓글 통해 제작자와 소통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좋아요 누른 레시피 스크랩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1" name="모서리가 둥근 직사각형 6">
            <a:extLst>
              <a:ext uri="{FF2B5EF4-FFF2-40B4-BE49-F238E27FC236}">
                <a16:creationId xmlns:a16="http://schemas.microsoft.com/office/drawing/2014/main" id="{11E9A683-475E-43C1-A1A6-7B1DC5D0FFC2}"/>
              </a:ext>
            </a:extLst>
          </p:cNvPr>
          <p:cNvSpPr/>
          <p:nvPr/>
        </p:nvSpPr>
        <p:spPr>
          <a:xfrm>
            <a:off x="647011" y="24115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Group 75">
            <a:extLst>
              <a:ext uri="{FF2B5EF4-FFF2-40B4-BE49-F238E27FC236}">
                <a16:creationId xmlns:a16="http://schemas.microsoft.com/office/drawing/2014/main" id="{B86884F7-9F5B-41E0-B8B7-CF68210770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750" y="2625926"/>
            <a:ext cx="259422" cy="338400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103" name="Freeform 76">
              <a:extLst>
                <a:ext uri="{FF2B5EF4-FFF2-40B4-BE49-F238E27FC236}">
                  <a16:creationId xmlns:a16="http://schemas.microsoft.com/office/drawing/2014/main" id="{F8AD45BE-C0C4-440B-AB0F-CE19A73A8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F54801F6-F1DA-4633-B4A0-A1E6D7974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8">
              <a:extLst>
                <a:ext uri="{FF2B5EF4-FFF2-40B4-BE49-F238E27FC236}">
                  <a16:creationId xmlns:a16="http://schemas.microsoft.com/office/drawing/2014/main" id="{EB0F5D45-056A-47D5-BA3A-F495AEC8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9">
              <a:extLst>
                <a:ext uri="{FF2B5EF4-FFF2-40B4-BE49-F238E27FC236}">
                  <a16:creationId xmlns:a16="http://schemas.microsoft.com/office/drawing/2014/main" id="{ECA70F02-5DE6-4F98-929E-B35E6C7F9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0">
              <a:extLst>
                <a:ext uri="{FF2B5EF4-FFF2-40B4-BE49-F238E27FC236}">
                  <a16:creationId xmlns:a16="http://schemas.microsoft.com/office/drawing/2014/main" id="{07ADDD01-C293-41D3-ADC2-D34FD3F6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1">
              <a:extLst>
                <a:ext uri="{FF2B5EF4-FFF2-40B4-BE49-F238E27FC236}">
                  <a16:creationId xmlns:a16="http://schemas.microsoft.com/office/drawing/2014/main" id="{3A8F442C-125B-47D5-A3B0-AA4D661A8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2">
              <a:extLst>
                <a:ext uri="{FF2B5EF4-FFF2-40B4-BE49-F238E27FC236}">
                  <a16:creationId xmlns:a16="http://schemas.microsoft.com/office/drawing/2014/main" id="{74EE1778-9A16-4894-B554-EBBB206D4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3">
              <a:extLst>
                <a:ext uri="{FF2B5EF4-FFF2-40B4-BE49-F238E27FC236}">
                  <a16:creationId xmlns:a16="http://schemas.microsoft.com/office/drawing/2014/main" id="{3FEE6FC1-318C-4F19-A762-9217E96B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4">
              <a:extLst>
                <a:ext uri="{FF2B5EF4-FFF2-40B4-BE49-F238E27FC236}">
                  <a16:creationId xmlns:a16="http://schemas.microsoft.com/office/drawing/2014/main" id="{C35D9D4D-8B01-4366-98FF-B8481F29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" name="Rectangle 85">
              <a:extLst>
                <a:ext uri="{FF2B5EF4-FFF2-40B4-BE49-F238E27FC236}">
                  <a16:creationId xmlns:a16="http://schemas.microsoft.com/office/drawing/2014/main" id="{C405AD62-AE58-405C-AE7D-01F01E89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6">
              <a:extLst>
                <a:ext uri="{FF2B5EF4-FFF2-40B4-BE49-F238E27FC236}">
                  <a16:creationId xmlns:a16="http://schemas.microsoft.com/office/drawing/2014/main" id="{F0C903FE-C547-42A9-B8CD-D4DB3928E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7">
              <a:extLst>
                <a:ext uri="{FF2B5EF4-FFF2-40B4-BE49-F238E27FC236}">
                  <a16:creationId xmlns:a16="http://schemas.microsoft.com/office/drawing/2014/main" id="{71FEE083-80DA-49C8-AFA2-F3581E7A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2A5F859-9B93-4F89-82E7-02F9FCC18A7B}"/>
              </a:ext>
            </a:extLst>
          </p:cNvPr>
          <p:cNvSpPr/>
          <p:nvPr/>
        </p:nvSpPr>
        <p:spPr>
          <a:xfrm>
            <a:off x="593758" y="3016167"/>
            <a:ext cx="686405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cs typeface="Aharoni" panose="02010803020104030203" pitchFamily="2" charset="-79"/>
              </a:rPr>
              <a:t>주요 기능</a:t>
            </a:r>
            <a:endParaRPr lang="en-US" altLang="ko-KR" sz="500" b="1" dirty="0">
              <a:cs typeface="Aharoni" panose="02010803020104030203" pitchFamily="2" charset="-79"/>
            </a:endParaRPr>
          </a:p>
        </p:txBody>
      </p: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C8A56406-06DA-442D-87C5-8D8DDE9761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015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D238003D-2D50-4427-80F1-8ADE76F3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E7070A5-D601-4516-9BF9-8E40A1861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7D18779-CA3A-49C0-BF93-717E5D42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F1B1361-81A0-472B-8C3F-6655C110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B27FC0A8-31C1-4265-B700-06FAE1325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40B5F57-C2A4-45B0-8A53-C13F05BDE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3B973FC7-7487-47A7-89A3-05A654BD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1EDDDB5C-64EC-457D-A3A2-E0C835B3C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9A0EF09F-A45D-42E8-BDA7-71FFE1458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CE47BBD1-FCAD-455A-BBA7-4E2AF61AF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B6F72635-3E19-47EC-9109-79F10C342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31EE080-5FCE-4B87-AB36-A83A067C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C0E63571-035F-47D4-9811-A3DC95FE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EAF05EA2-6BAF-45DB-BB42-18277B296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8" name="한쪽 모서리가 둥근 사각형 88">
            <a:extLst>
              <a:ext uri="{FF2B5EF4-FFF2-40B4-BE49-F238E27FC236}">
                <a16:creationId xmlns:a16="http://schemas.microsoft.com/office/drawing/2014/main" id="{C2C94F22-68B2-4E73-886C-233D62C30A46}"/>
              </a:ext>
            </a:extLst>
          </p:cNvPr>
          <p:cNvSpPr/>
          <p:nvPr/>
        </p:nvSpPr>
        <p:spPr>
          <a:xfrm flipH="1">
            <a:off x="6477000" y="410474"/>
            <a:ext cx="5714998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7D1B360-9229-4A4D-9342-F60971E8A3A3}"/>
              </a:ext>
            </a:extLst>
          </p:cNvPr>
          <p:cNvSpPr/>
          <p:nvPr/>
        </p:nvSpPr>
        <p:spPr>
          <a:xfrm>
            <a:off x="7292438" y="1524841"/>
            <a:ext cx="3864244" cy="4692543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103">
            <a:extLst>
              <a:ext uri="{FF2B5EF4-FFF2-40B4-BE49-F238E27FC236}">
                <a16:creationId xmlns:a16="http://schemas.microsoft.com/office/drawing/2014/main" id="{9F8C3F85-1A25-493E-A059-00A27A99EF2B}"/>
              </a:ext>
            </a:extLst>
          </p:cNvPr>
          <p:cNvSpPr/>
          <p:nvPr/>
        </p:nvSpPr>
        <p:spPr>
          <a:xfrm>
            <a:off x="7519793" y="1177280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>
                <a:solidFill>
                  <a:prstClr val="white"/>
                </a:solidFill>
              </a:rPr>
              <a:t>반려동물 </a:t>
            </a:r>
            <a:r>
              <a:rPr lang="ko-KR" altLang="en-US" sz="1400" b="1" spc="-150">
                <a:solidFill>
                  <a:prstClr val="white"/>
                </a:solidFill>
              </a:rPr>
              <a:t>플랫폼 지향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14C995-9712-4317-B466-36CF939B1639}"/>
              </a:ext>
            </a:extLst>
          </p:cNvPr>
          <p:cNvSpPr/>
          <p:nvPr/>
        </p:nvSpPr>
        <p:spPr>
          <a:xfrm>
            <a:off x="7472110" y="1856268"/>
            <a:ext cx="3797865" cy="35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반려동물 컨텐츠 추가 예정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펫푸드를</a:t>
            </a: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넘어 반려동물 플랫폼으로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반려동물 정보를 한 플랫폼에서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미용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보험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상조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교육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다양한 서비스 예약 및 구매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입양</a:t>
            </a: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구조 서비스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동물단체와 연계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인식 개선</a:t>
            </a:r>
            <a:endParaRPr lang="en-US" altLang="ko-KR" sz="14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반려동물 관련 교육 실시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사회성 함양을 위한 모임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같이 산책해요 등 커뮤니티 활성화</a:t>
            </a:r>
            <a:endParaRPr lang="en-US" altLang="ko-KR" sz="1200" spc="-1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5E79BA-003E-48A0-853E-D6CC9D036CD8}"/>
              </a:ext>
            </a:extLst>
          </p:cNvPr>
          <p:cNvGrpSpPr/>
          <p:nvPr/>
        </p:nvGrpSpPr>
        <p:grpSpPr>
          <a:xfrm>
            <a:off x="1926956" y="3620351"/>
            <a:ext cx="3977537" cy="2021624"/>
            <a:chOff x="1943247" y="3620351"/>
            <a:chExt cx="3977537" cy="2021624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B5725CA-F92E-490A-A45B-C0A147889136}"/>
                </a:ext>
              </a:extLst>
            </p:cNvPr>
            <p:cNvSpPr/>
            <p:nvPr/>
          </p:nvSpPr>
          <p:spPr>
            <a:xfrm>
              <a:off x="1943247" y="3967913"/>
              <a:ext cx="3864244" cy="1674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모서리가 둥근 직사각형 103">
              <a:extLst>
                <a:ext uri="{FF2B5EF4-FFF2-40B4-BE49-F238E27FC236}">
                  <a16:creationId xmlns:a16="http://schemas.microsoft.com/office/drawing/2014/main" id="{C7FA32E9-3A9C-481E-942C-F4C2845AC0CE}"/>
                </a:ext>
              </a:extLst>
            </p:cNvPr>
            <p:cNvSpPr/>
            <p:nvPr/>
          </p:nvSpPr>
          <p:spPr>
            <a:xfrm>
              <a:off x="2170602" y="3620351"/>
              <a:ext cx="1818407" cy="494270"/>
            </a:xfrm>
            <a:prstGeom prst="roundRect">
              <a:avLst/>
            </a:prstGeom>
            <a:solidFill>
              <a:srgbClr val="B0C3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solidFill>
                    <a:prstClr val="white"/>
                  </a:solidFill>
                </a:rPr>
                <a:t>반려동물 </a:t>
              </a:r>
              <a:r>
                <a:rPr lang="ko-KR" altLang="en-US" sz="1400" b="1" spc="-150">
                  <a:solidFill>
                    <a:prstClr val="white"/>
                  </a:solidFill>
                </a:rPr>
                <a:t>용품 스토어</a:t>
              </a:r>
              <a:endParaRPr lang="en-US" altLang="ko-KR" sz="1400" b="1" spc="-150" dirty="0">
                <a:solidFill>
                  <a:prstClr val="white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67C757F-846B-4838-98D9-2893BC256C5B}"/>
                </a:ext>
              </a:extLst>
            </p:cNvPr>
            <p:cNvSpPr/>
            <p:nvPr/>
          </p:nvSpPr>
          <p:spPr>
            <a:xfrm>
              <a:off x="2122919" y="4299339"/>
              <a:ext cx="3797865" cy="1256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44546A">
                      <a:lumMod val="75000"/>
                    </a:srgbClr>
                  </a:solidFill>
                </a:rPr>
                <a:t>다양한 반려동물 용품</a:t>
              </a:r>
              <a:endParaRPr lang="en-US" altLang="ko-KR" sz="16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반려동물 카테고리 별 조회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상품 등록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수정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오픈소스 결제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</a:t>
              </a: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5B448DD-D813-4B28-B0F8-E51F9EE43365}"/>
              </a:ext>
            </a:extLst>
          </p:cNvPr>
          <p:cNvSpPr/>
          <p:nvPr/>
        </p:nvSpPr>
        <p:spPr>
          <a:xfrm>
            <a:off x="558063" y="4072742"/>
            <a:ext cx="750526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시스템 </a:t>
            </a:r>
            <a:r>
              <a:rPr lang="ko-KR" altLang="en-US" sz="600" dirty="0" err="1">
                <a:solidFill>
                  <a:prstClr val="white"/>
                </a:solidFill>
                <a:cs typeface="Aharoni" panose="02010803020104030203" pitchFamily="2" charset="-79"/>
              </a:rPr>
              <a:t>아키텍쳐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chemeClr val="tx1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cs typeface="Aharoni" panose="02010803020104030203" pitchFamily="2" charset="-79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dirty="0">
                <a:solidFill>
                  <a:prstClr val="white"/>
                </a:solidFill>
              </a:rPr>
              <a:t>Use case - </a:t>
            </a:r>
            <a:r>
              <a:rPr lang="en-US" altLang="ko-KR" sz="1400" b="1" spc="-150" dirty="0" err="1">
                <a:solidFill>
                  <a:prstClr val="white"/>
                </a:solidFill>
              </a:rPr>
              <a:t>StarUML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1" name="그림 10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142D00-F81D-47DD-9576-26144C19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18" y="1814614"/>
            <a:ext cx="8016820" cy="4452775"/>
          </a:xfrm>
          <a:prstGeom prst="rect">
            <a:avLst/>
          </a:prstGeom>
        </p:spPr>
      </p:pic>
      <p:grpSp>
        <p:nvGrpSpPr>
          <p:cNvPr id="131" name="Group 60">
            <a:extLst>
              <a:ext uri="{FF2B5EF4-FFF2-40B4-BE49-F238E27FC236}">
                <a16:creationId xmlns:a16="http://schemas.microsoft.com/office/drawing/2014/main" id="{DD342C01-2508-40FD-9317-760DF4DF86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833C9D00-FB49-409F-B54D-39D7C49F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9B830C9E-8E92-4AEC-BB76-6D718B5AA8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>
              <a:extLst>
                <a:ext uri="{FF2B5EF4-FFF2-40B4-BE49-F238E27FC236}">
                  <a16:creationId xmlns:a16="http://schemas.microsoft.com/office/drawing/2014/main" id="{22C7ABDD-2BD3-4C87-BF54-E6662E6B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2DCF6870-71E6-41A9-830E-443D0BC0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>
              <a:extLst>
                <a:ext uri="{FF2B5EF4-FFF2-40B4-BE49-F238E27FC236}">
                  <a16:creationId xmlns:a16="http://schemas.microsoft.com/office/drawing/2014/main" id="{FB370697-751B-4D5E-B34F-D3F97A4B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CCA203BA-F800-4229-8947-E78F98D1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>
              <a:extLst>
                <a:ext uri="{FF2B5EF4-FFF2-40B4-BE49-F238E27FC236}">
                  <a16:creationId xmlns:a16="http://schemas.microsoft.com/office/drawing/2014/main" id="{C894BD89-C68E-4BB7-8CA1-D4A13572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>
              <a:extLst>
                <a:ext uri="{FF2B5EF4-FFF2-40B4-BE49-F238E27FC236}">
                  <a16:creationId xmlns:a16="http://schemas.microsoft.com/office/drawing/2014/main" id="{5F1BA202-2BB4-4259-BEC9-900C966D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>
              <a:extLst>
                <a:ext uri="{FF2B5EF4-FFF2-40B4-BE49-F238E27FC236}">
                  <a16:creationId xmlns:a16="http://schemas.microsoft.com/office/drawing/2014/main" id="{2170DD8C-5A7A-4EBC-BC99-FB1A1E30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>
              <a:extLst>
                <a:ext uri="{FF2B5EF4-FFF2-40B4-BE49-F238E27FC236}">
                  <a16:creationId xmlns:a16="http://schemas.microsoft.com/office/drawing/2014/main" id="{819B4204-8210-424F-819F-523E8B27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>
              <a:extLst>
                <a:ext uri="{FF2B5EF4-FFF2-40B4-BE49-F238E27FC236}">
                  <a16:creationId xmlns:a16="http://schemas.microsoft.com/office/drawing/2014/main" id="{665ABC69-B81A-4479-B697-C7D103C8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>
              <a:extLst>
                <a:ext uri="{FF2B5EF4-FFF2-40B4-BE49-F238E27FC236}">
                  <a16:creationId xmlns:a16="http://schemas.microsoft.com/office/drawing/2014/main" id="{33538DD4-8A0D-4085-AF31-9A510989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295D42E-0749-47A2-AA38-54682C89C397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3D0A708-FF1F-48C4-8E34-F1C84F72D1BF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30057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5" grpId="0"/>
      <p:bldP spid="86" grpId="0"/>
      <p:bldP spid="6" grpId="0" animBg="1"/>
      <p:bldP spid="96" grpId="0" animBg="1"/>
      <p:bldP spid="104" grpId="0" animBg="1"/>
      <p:bldP spid="105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6956" y="1530533"/>
            <a:ext cx="9820544" cy="5020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54311" y="1182971"/>
            <a:ext cx="1818407" cy="494270"/>
          </a:xfrm>
          <a:prstGeom prst="roundRect">
            <a:avLst/>
          </a:prstGeom>
          <a:solidFill>
            <a:srgbClr val="B0C3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dirty="0">
                <a:solidFill>
                  <a:prstClr val="white"/>
                </a:solidFill>
              </a:rPr>
              <a:t>Database modeling</a:t>
            </a:r>
          </a:p>
          <a:p>
            <a:pPr algn="ctr"/>
            <a:r>
              <a:rPr lang="en-US" altLang="ko-KR" sz="1400" b="1" spc="-150" dirty="0">
                <a:solidFill>
                  <a:prstClr val="white"/>
                </a:solidFill>
              </a:rPr>
              <a:t>- </a:t>
            </a:r>
            <a:r>
              <a:rPr lang="en-US" altLang="ko-KR" sz="1400" b="1" spc="-150" dirty="0" err="1">
                <a:solidFill>
                  <a:prstClr val="white"/>
                </a:solidFill>
              </a:rPr>
              <a:t>Exerd</a:t>
            </a:r>
            <a:endParaRPr lang="en-US" altLang="ko-KR" sz="1400" b="1" spc="-150" dirty="0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06628" y="1861959"/>
            <a:ext cx="96518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6" name="Group 60">
            <a:extLst>
              <a:ext uri="{FF2B5EF4-FFF2-40B4-BE49-F238E27FC236}">
                <a16:creationId xmlns:a16="http://schemas.microsoft.com/office/drawing/2014/main" id="{9794DFE8-0126-4A7B-BAFD-91E7A3B54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F28BB8F2-A0E1-4CF4-B9CB-9C7520880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EA1C2748-177A-46ED-B0B4-F9FB60560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Rectangle 63">
              <a:extLst>
                <a:ext uri="{FF2B5EF4-FFF2-40B4-BE49-F238E27FC236}">
                  <a16:creationId xmlns:a16="http://schemas.microsoft.com/office/drawing/2014/main" id="{1EA807CA-EDAA-471A-AA32-F0BACE5D9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B2107AA5-97D8-4DE2-91E7-2EAAF47FF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65">
              <a:extLst>
                <a:ext uri="{FF2B5EF4-FFF2-40B4-BE49-F238E27FC236}">
                  <a16:creationId xmlns:a16="http://schemas.microsoft.com/office/drawing/2014/main" id="{A449926A-149C-4B97-BF25-14B3B107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B5D1A81E-7D6C-4C15-9F62-90D3C83B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67">
              <a:extLst>
                <a:ext uri="{FF2B5EF4-FFF2-40B4-BE49-F238E27FC236}">
                  <a16:creationId xmlns:a16="http://schemas.microsoft.com/office/drawing/2014/main" id="{2EB208A3-FD6D-4091-9F09-F71CBF25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68">
              <a:extLst>
                <a:ext uri="{FF2B5EF4-FFF2-40B4-BE49-F238E27FC236}">
                  <a16:creationId xmlns:a16="http://schemas.microsoft.com/office/drawing/2014/main" id="{BDF1F616-9F4A-4071-AA99-DBC9873B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9">
              <a:extLst>
                <a:ext uri="{FF2B5EF4-FFF2-40B4-BE49-F238E27FC236}">
                  <a16:creationId xmlns:a16="http://schemas.microsoft.com/office/drawing/2014/main" id="{E691A1DB-D8F1-4898-A175-E5E06834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70">
              <a:extLst>
                <a:ext uri="{FF2B5EF4-FFF2-40B4-BE49-F238E27FC236}">
                  <a16:creationId xmlns:a16="http://schemas.microsoft.com/office/drawing/2014/main" id="{8A74DCEA-DA06-4D63-98A7-229CB862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71">
              <a:extLst>
                <a:ext uri="{FF2B5EF4-FFF2-40B4-BE49-F238E27FC236}">
                  <a16:creationId xmlns:a16="http://schemas.microsoft.com/office/drawing/2014/main" id="{B2B183F4-0041-49BE-948C-E19CD3C0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72">
              <a:extLst>
                <a:ext uri="{FF2B5EF4-FFF2-40B4-BE49-F238E27FC236}">
                  <a16:creationId xmlns:a16="http://schemas.microsoft.com/office/drawing/2014/main" id="{3047D099-08A3-4709-B2C2-9DB79D2E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B46F528-79A6-4D4F-AF90-3A1AFDCFCA38}"/>
              </a:ext>
            </a:extLst>
          </p:cNvPr>
          <p:cNvSpPr/>
          <p:nvPr/>
        </p:nvSpPr>
        <p:spPr>
          <a:xfrm>
            <a:off x="520152" y="1863696"/>
            <a:ext cx="85472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시장분석 및 시사점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85D2835-3E50-43CC-9D0D-3D0BEA697B97}"/>
              </a:ext>
            </a:extLst>
          </p:cNvPr>
          <p:cNvSpPr/>
          <p:nvPr/>
        </p:nvSpPr>
        <p:spPr>
          <a:xfrm>
            <a:off x="677114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주요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8" name="모서리가 둥근 직사각형 6">
            <a:extLst>
              <a:ext uri="{FF2B5EF4-FFF2-40B4-BE49-F238E27FC236}">
                <a16:creationId xmlns:a16="http://schemas.microsoft.com/office/drawing/2014/main" id="{2A75C871-8AE9-40D0-840E-8811D95D6689}"/>
              </a:ext>
            </a:extLst>
          </p:cNvPr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9" name="Group 25">
            <a:extLst>
              <a:ext uri="{FF2B5EF4-FFF2-40B4-BE49-F238E27FC236}">
                <a16:creationId xmlns:a16="http://schemas.microsoft.com/office/drawing/2014/main" id="{CA876C7A-3F9F-4135-9BC5-FAE91CF035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728" y="3667641"/>
            <a:ext cx="364456" cy="364540"/>
            <a:chOff x="1684" y="5"/>
            <a:chExt cx="4312" cy="4313"/>
          </a:xfrm>
          <a:solidFill>
            <a:schemeClr val="tx1"/>
          </a:solidFill>
        </p:grpSpPr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7435C55-9D84-4674-ACEB-202DE5337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63FE35B9-0FBE-4DE9-877D-1E0F59AC1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A44AC87E-C188-45DE-ABBA-D70B91A1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F5DB71DE-F3E9-4308-8379-88C01902B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835CE2E-7500-4B64-99FC-C114E5CCC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D384ED23-B0B7-4AB9-BF95-A827D510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2">
              <a:extLst>
                <a:ext uri="{FF2B5EF4-FFF2-40B4-BE49-F238E27FC236}">
                  <a16:creationId xmlns:a16="http://schemas.microsoft.com/office/drawing/2014/main" id="{2CC0DA84-E09B-4FAE-A873-15F488386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AD85A35-C5CF-4B3E-AEEA-A3F495A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16023254-D8F7-4840-B221-4C5E8FF4D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CAA1E54-0EF8-4C96-8D5C-DE2571EE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FCCEF7E0-A90A-4144-8313-1ED50364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8FCF781E-1D27-4942-B0FE-967ED6936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38">
              <a:extLst>
                <a:ext uri="{FF2B5EF4-FFF2-40B4-BE49-F238E27FC236}">
                  <a16:creationId xmlns:a16="http://schemas.microsoft.com/office/drawing/2014/main" id="{61B27081-A998-404E-9CB6-5AFFC87D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39">
              <a:extLst>
                <a:ext uri="{FF2B5EF4-FFF2-40B4-BE49-F238E27FC236}">
                  <a16:creationId xmlns:a16="http://schemas.microsoft.com/office/drawing/2014/main" id="{26284809-F34D-4B64-8DCE-4DE19443A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41CE57E-C387-4EE8-A167-D179B5DAFD0F}"/>
              </a:ext>
            </a:extLst>
          </p:cNvPr>
          <p:cNvSpPr/>
          <p:nvPr/>
        </p:nvSpPr>
        <p:spPr>
          <a:xfrm>
            <a:off x="610161" y="4072742"/>
            <a:ext cx="64633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cs typeface="Aharoni" panose="02010803020104030203" pitchFamily="2" charset="-79"/>
              </a:rPr>
              <a:t>시스템</a:t>
            </a:r>
            <a:endParaRPr lang="en-US" altLang="ko-KR" sz="900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cs typeface="Aharoni" panose="02010803020104030203" pitchFamily="2" charset="-79"/>
              </a:rPr>
              <a:t>아키텍쳐</a:t>
            </a:r>
            <a:endParaRPr lang="en-US" altLang="ko-KR" sz="900" b="1" dirty="0">
              <a:cs typeface="Aharoni" panose="02010803020104030203" pitchFamily="2" charset="-79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3E0A0139-75CB-4D19-9A22-AC583C854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16" y="2240044"/>
            <a:ext cx="8124825" cy="3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752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6" grpId="0"/>
      <p:bldP spid="6" grpId="0" animBg="1"/>
      <p:bldP spid="96" grpId="0" animBg="1"/>
      <p:bldP spid="104" grpId="0" animBg="1"/>
      <p:bldP spid="105" grpId="0"/>
      <p:bldP spid="119" grpId="0"/>
      <p:bldP spid="120" grpId="0"/>
      <p:bldP spid="88" grpId="0" animBg="1"/>
      <p:bldP spid="1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605</Words>
  <Application>Microsoft Office PowerPoint</Application>
  <PresentationFormat>와이드스크린</PresentationFormat>
  <Paragraphs>196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bit</cp:lastModifiedBy>
  <cp:revision>215</cp:revision>
  <dcterms:created xsi:type="dcterms:W3CDTF">2019-10-22T03:45:32Z</dcterms:created>
  <dcterms:modified xsi:type="dcterms:W3CDTF">2019-11-27T05:30:14Z</dcterms:modified>
</cp:coreProperties>
</file>