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5" r:id="rId3"/>
    <p:sldId id="257" r:id="rId4"/>
    <p:sldId id="258" r:id="rId5"/>
    <p:sldId id="259" r:id="rId6"/>
    <p:sldId id="261" r:id="rId7"/>
    <p:sldId id="260" r:id="rId8"/>
    <p:sldId id="262" r:id="rId9"/>
    <p:sldId id="263" r:id="rId10"/>
    <p:sldId id="272" r:id="rId11"/>
    <p:sldId id="264" r:id="rId12"/>
    <p:sldId id="266" r:id="rId13"/>
    <p:sldId id="267" r:id="rId14"/>
    <p:sldId id="268" r:id="rId15"/>
    <p:sldId id="273" r:id="rId16"/>
    <p:sldId id="269" r:id="rId17"/>
    <p:sldId id="270" r:id="rId18"/>
    <p:sldId id="271" r:id="rId1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DFF"/>
          </a:solidFill>
        </a:fill>
      </a:tcStyle>
    </a:wholeTbl>
    <a:band2H>
      <a:tcTxStyle/>
      <a:tcStyle>
        <a:tcBdr/>
        <a:fill>
          <a:solidFill>
            <a:srgbClr val="E7E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06"/>
    <p:restoredTop sz="94699"/>
  </p:normalViewPr>
  <p:slideViewPr>
    <p:cSldViewPr snapToGrid="0" snapToObjects="1">
      <p:cViewPr varScale="1">
        <p:scale>
          <a:sx n="98" d="100"/>
          <a:sy n="98"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8" name="Shape 1038"/>
          <p:cNvSpPr>
            <a:spLocks noGrp="1" noRot="1" noChangeAspect="1"/>
          </p:cNvSpPr>
          <p:nvPr>
            <p:ph type="sldImg"/>
          </p:nvPr>
        </p:nvSpPr>
        <p:spPr>
          <a:xfrm>
            <a:off x="1143000" y="685800"/>
            <a:ext cx="4572000" cy="3429000"/>
          </a:xfrm>
          <a:prstGeom prst="rect">
            <a:avLst/>
          </a:prstGeom>
        </p:spPr>
        <p:txBody>
          <a:bodyPr/>
          <a:lstStyle/>
          <a:p>
            <a:endParaRPr/>
          </a:p>
        </p:txBody>
      </p:sp>
      <p:sp>
        <p:nvSpPr>
          <p:cNvPr id="1039" name="Shape 103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algn="just" latinLnBrk="0">
      <a:lnSpc>
        <a:spcPct val="90000"/>
      </a:lnSpc>
      <a:spcBef>
        <a:spcPts val="500"/>
      </a:spcBef>
      <a:defRPr sz="1100">
        <a:latin typeface="+mn-lt"/>
        <a:ea typeface="+mn-ea"/>
        <a:cs typeface="+mn-cs"/>
        <a:sym typeface="Arial"/>
      </a:defRPr>
    </a:lvl1pPr>
    <a:lvl2pPr indent="228600" algn="just" latinLnBrk="0">
      <a:lnSpc>
        <a:spcPct val="90000"/>
      </a:lnSpc>
      <a:spcBef>
        <a:spcPts val="500"/>
      </a:spcBef>
      <a:defRPr sz="1100">
        <a:latin typeface="+mn-lt"/>
        <a:ea typeface="+mn-ea"/>
        <a:cs typeface="+mn-cs"/>
        <a:sym typeface="Arial"/>
      </a:defRPr>
    </a:lvl2pPr>
    <a:lvl3pPr indent="457200" algn="just" latinLnBrk="0">
      <a:lnSpc>
        <a:spcPct val="90000"/>
      </a:lnSpc>
      <a:spcBef>
        <a:spcPts val="500"/>
      </a:spcBef>
      <a:defRPr sz="1100">
        <a:latin typeface="+mn-lt"/>
        <a:ea typeface="+mn-ea"/>
        <a:cs typeface="+mn-cs"/>
        <a:sym typeface="Arial"/>
      </a:defRPr>
    </a:lvl3pPr>
    <a:lvl4pPr indent="685800" algn="just" latinLnBrk="0">
      <a:lnSpc>
        <a:spcPct val="90000"/>
      </a:lnSpc>
      <a:spcBef>
        <a:spcPts val="500"/>
      </a:spcBef>
      <a:defRPr sz="1100">
        <a:latin typeface="+mn-lt"/>
        <a:ea typeface="+mn-ea"/>
        <a:cs typeface="+mn-cs"/>
        <a:sym typeface="Arial"/>
      </a:defRPr>
    </a:lvl4pPr>
    <a:lvl5pPr indent="914400" algn="just" latinLnBrk="0">
      <a:lnSpc>
        <a:spcPct val="90000"/>
      </a:lnSpc>
      <a:spcBef>
        <a:spcPts val="500"/>
      </a:spcBef>
      <a:defRPr sz="1100">
        <a:latin typeface="+mn-lt"/>
        <a:ea typeface="+mn-ea"/>
        <a:cs typeface="+mn-cs"/>
        <a:sym typeface="Arial"/>
      </a:defRPr>
    </a:lvl5pPr>
    <a:lvl6pPr indent="1143000" algn="just" latinLnBrk="0">
      <a:lnSpc>
        <a:spcPct val="90000"/>
      </a:lnSpc>
      <a:spcBef>
        <a:spcPts val="500"/>
      </a:spcBef>
      <a:defRPr sz="1100">
        <a:latin typeface="+mn-lt"/>
        <a:ea typeface="+mn-ea"/>
        <a:cs typeface="+mn-cs"/>
        <a:sym typeface="Arial"/>
      </a:defRPr>
    </a:lvl6pPr>
    <a:lvl7pPr indent="1371600" algn="just" latinLnBrk="0">
      <a:lnSpc>
        <a:spcPct val="90000"/>
      </a:lnSpc>
      <a:spcBef>
        <a:spcPts val="500"/>
      </a:spcBef>
      <a:defRPr sz="1100">
        <a:latin typeface="+mn-lt"/>
        <a:ea typeface="+mn-ea"/>
        <a:cs typeface="+mn-cs"/>
        <a:sym typeface="Arial"/>
      </a:defRPr>
    </a:lvl7pPr>
    <a:lvl8pPr indent="1600200" algn="just" latinLnBrk="0">
      <a:lnSpc>
        <a:spcPct val="90000"/>
      </a:lnSpc>
      <a:spcBef>
        <a:spcPts val="500"/>
      </a:spcBef>
      <a:defRPr sz="1100">
        <a:latin typeface="+mn-lt"/>
        <a:ea typeface="+mn-ea"/>
        <a:cs typeface="+mn-cs"/>
        <a:sym typeface="Arial"/>
      </a:defRPr>
    </a:lvl8pPr>
    <a:lvl9pPr indent="1828800" algn="just" latinLnBrk="0">
      <a:lnSpc>
        <a:spcPct val="90000"/>
      </a:lnSpc>
      <a:spcBef>
        <a:spcPts val="500"/>
      </a:spcBef>
      <a:defRPr sz="11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Shape 1043"/>
          <p:cNvSpPr>
            <a:spLocks noGrp="1" noRot="1" noChangeAspect="1"/>
          </p:cNvSpPr>
          <p:nvPr>
            <p:ph type="sldImg"/>
          </p:nvPr>
        </p:nvSpPr>
        <p:spPr>
          <a:prstGeom prst="rect">
            <a:avLst/>
          </a:prstGeom>
        </p:spPr>
        <p:txBody>
          <a:bodyPr/>
          <a:lstStyle/>
          <a:p>
            <a:endParaRPr/>
          </a:p>
        </p:txBody>
      </p:sp>
      <p:sp>
        <p:nvSpPr>
          <p:cNvPr id="1044" name="Shape 1044"/>
          <p:cNvSpPr>
            <a:spLocks noGrp="1"/>
          </p:cNvSpPr>
          <p:nvPr>
            <p:ph type="body" sz="quarter" idx="1"/>
          </p:nvPr>
        </p:nvSpPr>
        <p:spPr>
          <a:prstGeom prst="rect">
            <a:avLst/>
          </a:prstGeom>
        </p:spPr>
        <p:txBody>
          <a:bodyPr/>
          <a:lstStyle/>
          <a:p>
            <a:r>
              <a:t>Greet class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3"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n-lt"/>
                <a:ea typeface="+mn-ea"/>
                <a:cs typeface="+mn-cs"/>
                <a:sym typeface="Arial"/>
              </a:defRPr>
            </a:pPr>
            <a:endParaRPr/>
          </a:p>
        </p:txBody>
      </p:sp>
      <p:sp>
        <p:nvSpPr>
          <p:cNvPr id="104" name="Rectangle"/>
          <p:cNvSpPr/>
          <p:nvPr/>
        </p:nvSpPr>
        <p:spPr>
          <a:xfrm>
            <a:off x="1981200" y="1987550"/>
            <a:ext cx="36513"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105" name="Rectangle"/>
          <p:cNvSpPr/>
          <p:nvPr/>
        </p:nvSpPr>
        <p:spPr>
          <a:xfrm>
            <a:off x="1763712" y="2708275"/>
            <a:ext cx="7380288" cy="73026"/>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sp>
        <p:nvSpPr>
          <p:cNvPr id="106" name="Rectangle"/>
          <p:cNvSpPr/>
          <p:nvPr/>
        </p:nvSpPr>
        <p:spPr>
          <a:xfrm>
            <a:off x="-1" y="0"/>
            <a:ext cx="9144002" cy="1125538"/>
          </a:xfrm>
          <a:prstGeom prst="rect">
            <a:avLst/>
          </a:prstGeom>
          <a:solidFill>
            <a:srgbClr val="0039A6"/>
          </a:solidFill>
          <a:ln w="12700">
            <a:miter lim="400000"/>
          </a:ln>
        </p:spPr>
        <p:txBody>
          <a:bodyPr lIns="45719" rIns="45719" anchor="ctr"/>
          <a:lstStyle/>
          <a:p>
            <a:pPr>
              <a:defRPr sz="1800">
                <a:latin typeface="+mn-lt"/>
                <a:ea typeface="+mn-ea"/>
                <a:cs typeface="+mn-cs"/>
                <a:sym typeface="Arial"/>
              </a:defRPr>
            </a:pPr>
            <a:endParaRPr/>
          </a:p>
        </p:txBody>
      </p:sp>
      <p:pic>
        <p:nvPicPr>
          <p:cNvPr id="107" name="MKP-logo-white-transparent" descr="MKP-logo-white-transparent"/>
          <p:cNvPicPr>
            <a:picLocks noChangeAspect="1"/>
          </p:cNvPicPr>
          <p:nvPr/>
        </p:nvPicPr>
        <p:blipFill>
          <a:blip r:embed="rId2"/>
          <a:stretch>
            <a:fillRect/>
          </a:stretch>
        </p:blipFill>
        <p:spPr>
          <a:xfrm>
            <a:off x="179387" y="339725"/>
            <a:ext cx="1360488" cy="425450"/>
          </a:xfrm>
          <a:prstGeom prst="rect">
            <a:avLst/>
          </a:prstGeom>
          <a:ln w="12700">
            <a:miter lim="400000"/>
          </a:ln>
        </p:spPr>
      </p:pic>
      <p:sp>
        <p:nvSpPr>
          <p:cNvPr id="108"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n-lt"/>
                <a:ea typeface="+mn-ea"/>
                <a:cs typeface="+mn-cs"/>
                <a:sym typeface="Arial"/>
              </a:defRPr>
            </a:pPr>
            <a:endParaRPr/>
          </a:p>
        </p:txBody>
      </p:sp>
      <p:sp>
        <p:nvSpPr>
          <p:cNvPr id="109"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n-lt"/>
                <a:ea typeface="+mn-ea"/>
                <a:cs typeface="+mn-cs"/>
                <a:sym typeface="Arial"/>
              </a:defRPr>
            </a:pPr>
            <a:endParaRPr/>
          </a:p>
        </p:txBody>
      </p:sp>
      <p:pic>
        <p:nvPicPr>
          <p:cNvPr id="110" name="Title" descr="Title"/>
          <p:cNvPicPr>
            <a:picLocks noChangeAspect="1"/>
          </p:cNvPicPr>
          <p:nvPr/>
        </p:nvPicPr>
        <p:blipFill>
          <a:blip r:embed="rId3"/>
          <a:stretch>
            <a:fillRect/>
          </a:stretch>
        </p:blipFill>
        <p:spPr>
          <a:xfrm>
            <a:off x="1763712" y="115887"/>
            <a:ext cx="6424613" cy="854076"/>
          </a:xfrm>
          <a:prstGeom prst="rect">
            <a:avLst/>
          </a:prstGeom>
          <a:ln w="12700">
            <a:miter lim="400000"/>
          </a:ln>
        </p:spPr>
      </p:pic>
      <p:pic>
        <p:nvPicPr>
          <p:cNvPr id="111" name="4th-edition" descr="4th-edition"/>
          <p:cNvPicPr>
            <a:picLocks noChangeAspect="1"/>
          </p:cNvPicPr>
          <p:nvPr/>
        </p:nvPicPr>
        <p:blipFill>
          <a:blip r:embed="rId4"/>
          <a:stretch>
            <a:fillRect/>
          </a:stretch>
        </p:blipFill>
        <p:spPr>
          <a:xfrm>
            <a:off x="8278812" y="188912"/>
            <a:ext cx="730251" cy="728663"/>
          </a:xfrm>
          <a:prstGeom prst="rect">
            <a:avLst/>
          </a:prstGeom>
          <a:ln w="12700">
            <a:miter lim="400000"/>
          </a:ln>
        </p:spPr>
      </p:pic>
      <p:sp>
        <p:nvSpPr>
          <p:cNvPr id="11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1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21"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2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3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3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3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4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4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4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5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5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5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6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6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6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7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7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7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8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8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8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9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9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9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0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20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9" name="Title Text"/>
          <p:cNvSpPr txBox="1">
            <a:spLocks noGrp="1"/>
          </p:cNvSpPr>
          <p:nvPr>
            <p:ph type="title"/>
          </p:nvPr>
        </p:nvSpPr>
        <p:spPr>
          <a:xfrm>
            <a:off x="457200" y="274637"/>
            <a:ext cx="8229600" cy="1143001"/>
          </a:xfrm>
          <a:prstGeom prst="rect">
            <a:avLst/>
          </a:prstGeom>
        </p:spPr>
        <p:txBody>
          <a:bodyPr lIns="45719" tIns="45719" rIns="45719" bIns="45719" anchor="ctr">
            <a:normAutofit/>
          </a:bodyPr>
          <a:lstStyle>
            <a:lvl1pPr algn="ctr">
              <a:lnSpc>
                <a:spcPct val="100000"/>
              </a:lnSpc>
              <a:defRPr sz="4400" b="0">
                <a:solidFill>
                  <a:srgbClr val="000000"/>
                </a:solidFill>
                <a:latin typeface="맑은 고딕"/>
                <a:ea typeface="맑은 고딕"/>
                <a:cs typeface="맑은 고딕"/>
                <a:sym typeface="맑은 고딕"/>
              </a:defRPr>
            </a:lvl1pPr>
          </a:lstStyle>
          <a:p>
            <a:r>
              <a:t>Title Text</a:t>
            </a:r>
          </a:p>
        </p:txBody>
      </p:sp>
      <p:sp>
        <p:nvSpPr>
          <p:cNvPr id="20" name="Body Level One…"/>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700"/>
              </a:spcBef>
              <a:buFont typeface="Arial"/>
              <a:defRPr b="0">
                <a:latin typeface="맑은 고딕"/>
                <a:ea typeface="맑은 고딕"/>
                <a:cs typeface="맑은 고딕"/>
                <a:sym typeface="맑은 고딕"/>
              </a:defRPr>
            </a:lvl1pPr>
            <a:lvl2pPr marL="783771" indent="-326571">
              <a:lnSpc>
                <a:spcPct val="100000"/>
              </a:lnSpc>
              <a:spcBef>
                <a:spcPts val="700"/>
              </a:spcBef>
              <a:buFont typeface="Arial"/>
              <a:buChar char="–"/>
              <a:defRPr b="0">
                <a:latin typeface="맑은 고딕"/>
                <a:ea typeface="맑은 고딕"/>
                <a:cs typeface="맑은 고딕"/>
                <a:sym typeface="맑은 고딕"/>
              </a:defRPr>
            </a:lvl2pPr>
            <a:lvl3pPr marL="1219200" indent="-304800">
              <a:lnSpc>
                <a:spcPct val="100000"/>
              </a:lnSpc>
              <a:spcBef>
                <a:spcPts val="700"/>
              </a:spcBef>
              <a:buFont typeface="Arial"/>
              <a:buChar char="•"/>
              <a:defRPr b="0">
                <a:latin typeface="맑은 고딕"/>
                <a:ea typeface="맑은 고딕"/>
                <a:cs typeface="맑은 고딕"/>
                <a:sym typeface="맑은 고딕"/>
              </a:defRPr>
            </a:lvl3pPr>
            <a:lvl4pPr marL="1737360" indent="-365760">
              <a:lnSpc>
                <a:spcPct val="100000"/>
              </a:lnSpc>
              <a:spcBef>
                <a:spcPts val="700"/>
              </a:spcBef>
              <a:buFont typeface="Arial"/>
              <a:defRPr b="0">
                <a:latin typeface="맑은 고딕"/>
                <a:ea typeface="맑은 고딕"/>
                <a:cs typeface="맑은 고딕"/>
                <a:sym typeface="맑은 고딕"/>
              </a:defRPr>
            </a:lvl4pPr>
            <a:lvl5pPr marL="2235200" indent="-406400">
              <a:lnSpc>
                <a:spcPct val="100000"/>
              </a:lnSpc>
              <a:spcBef>
                <a:spcPts val="700"/>
              </a:spcBef>
              <a:buFont typeface="Arial"/>
              <a:defRPr b="0">
                <a:latin typeface="맑은 고딕"/>
                <a:ea typeface="맑은 고딕"/>
                <a:cs typeface="맑은 고딕"/>
                <a:sym typeface="맑은 고딕"/>
              </a:defRPr>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xfrm>
            <a:off x="8413144" y="6404292"/>
            <a:ext cx="273657" cy="269241"/>
          </a:xfrm>
          <a:prstGeom prst="rect">
            <a:avLst/>
          </a:prstGeom>
        </p:spPr>
        <p:txBody>
          <a:bodyPr/>
          <a:lstStyle>
            <a:lvl1pPr>
              <a:defRPr>
                <a:solidFill>
                  <a:srgbClr val="898989"/>
                </a:solidFill>
                <a:latin typeface="맑은 고딕"/>
                <a:ea typeface="맑은 고딕"/>
                <a:cs typeface="맑은 고딕"/>
                <a:sym typeface="맑은 고딕"/>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0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1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21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19"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n-lt"/>
                <a:ea typeface="+mn-ea"/>
                <a:cs typeface="+mn-cs"/>
                <a:sym typeface="Arial"/>
              </a:defRPr>
            </a:pPr>
            <a:endParaRPr/>
          </a:p>
        </p:txBody>
      </p:sp>
      <p:sp>
        <p:nvSpPr>
          <p:cNvPr id="220" name="Rectangle"/>
          <p:cNvSpPr/>
          <p:nvPr/>
        </p:nvSpPr>
        <p:spPr>
          <a:xfrm>
            <a:off x="1981200" y="1987550"/>
            <a:ext cx="36513"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221" name="Rectangle"/>
          <p:cNvSpPr/>
          <p:nvPr/>
        </p:nvSpPr>
        <p:spPr>
          <a:xfrm>
            <a:off x="1763712" y="2708275"/>
            <a:ext cx="7380288" cy="73026"/>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sp>
        <p:nvSpPr>
          <p:cNvPr id="222" name="Rectangle"/>
          <p:cNvSpPr/>
          <p:nvPr/>
        </p:nvSpPr>
        <p:spPr>
          <a:xfrm>
            <a:off x="-1" y="0"/>
            <a:ext cx="9144002" cy="1125538"/>
          </a:xfrm>
          <a:prstGeom prst="rect">
            <a:avLst/>
          </a:prstGeom>
          <a:solidFill>
            <a:srgbClr val="7F7F7F"/>
          </a:solidFill>
          <a:ln w="12700">
            <a:miter lim="400000"/>
          </a:ln>
        </p:spPr>
        <p:txBody>
          <a:bodyPr lIns="45719" rIns="45719" anchor="ctr"/>
          <a:lstStyle/>
          <a:p>
            <a:pPr>
              <a:defRPr sz="1800">
                <a:latin typeface="+mn-lt"/>
                <a:ea typeface="+mn-ea"/>
                <a:cs typeface="+mn-cs"/>
                <a:sym typeface="Arial"/>
              </a:defRPr>
            </a:pPr>
            <a:endParaRPr/>
          </a:p>
        </p:txBody>
      </p:sp>
      <p:sp>
        <p:nvSpPr>
          <p:cNvPr id="223"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n-lt"/>
                <a:ea typeface="+mn-ea"/>
                <a:cs typeface="+mn-cs"/>
                <a:sym typeface="Arial"/>
              </a:defRPr>
            </a:pPr>
            <a:endParaRPr/>
          </a:p>
        </p:txBody>
      </p:sp>
      <p:sp>
        <p:nvSpPr>
          <p:cNvPr id="224"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n-lt"/>
                <a:ea typeface="+mn-ea"/>
                <a:cs typeface="+mn-cs"/>
                <a:sym typeface="Arial"/>
              </a:defRPr>
            </a:pPr>
            <a:endParaRPr/>
          </a:p>
        </p:txBody>
      </p:sp>
      <p:pic>
        <p:nvPicPr>
          <p:cNvPr id="225" name="MK Logo (2).png" descr="MK Logo (2).png"/>
          <p:cNvPicPr>
            <a:picLocks noChangeAspect="1"/>
          </p:cNvPicPr>
          <p:nvPr/>
        </p:nvPicPr>
        <p:blipFill>
          <a:blip r:embed="rId2"/>
          <a:stretch>
            <a:fillRect/>
          </a:stretch>
        </p:blipFill>
        <p:spPr>
          <a:xfrm>
            <a:off x="250825" y="261937"/>
            <a:ext cx="1155700" cy="647701"/>
          </a:xfrm>
          <a:prstGeom prst="rect">
            <a:avLst/>
          </a:prstGeom>
          <a:ln w="12700">
            <a:miter lim="400000"/>
          </a:ln>
        </p:spPr>
      </p:pic>
      <p:grpSp>
        <p:nvGrpSpPr>
          <p:cNvPr id="228" name="Group"/>
          <p:cNvGrpSpPr/>
          <p:nvPr/>
        </p:nvGrpSpPr>
        <p:grpSpPr>
          <a:xfrm>
            <a:off x="1774824" y="104774"/>
            <a:ext cx="7167338" cy="843545"/>
            <a:chOff x="0" y="0"/>
            <a:chExt cx="7167336" cy="843543"/>
          </a:xfrm>
        </p:grpSpPr>
        <p:sp>
          <p:nvSpPr>
            <p:cNvPr id="226" name="COMPUTER ORGANIZATION AND DESIGN"/>
            <p:cNvSpPr txBox="1"/>
            <p:nvPr/>
          </p:nvSpPr>
          <p:spPr>
            <a:xfrm>
              <a:off x="0" y="0"/>
              <a:ext cx="7167337" cy="469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3000" b="1">
                  <a:solidFill>
                    <a:srgbClr val="FFFFFF"/>
                  </a:solidFill>
                  <a:latin typeface="Corbel"/>
                  <a:ea typeface="Corbel"/>
                  <a:cs typeface="Corbel"/>
                  <a:sym typeface="Corbel"/>
                </a:defRPr>
              </a:lvl1pPr>
            </a:lstStyle>
            <a:p>
              <a:r>
                <a:t>COMPUTER ORGANIZATION AND DESIGN</a:t>
              </a:r>
            </a:p>
          </p:txBody>
        </p:sp>
        <p:sp>
          <p:nvSpPr>
            <p:cNvPr id="227" name="The Hardware/Software Interface"/>
            <p:cNvSpPr txBox="1"/>
            <p:nvPr/>
          </p:nvSpPr>
          <p:spPr>
            <a:xfrm>
              <a:off x="1069974" y="468312"/>
              <a:ext cx="3845308" cy="37523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FF"/>
                  </a:solidFill>
                  <a:latin typeface="+mn-lt"/>
                  <a:ea typeface="+mn-ea"/>
                  <a:cs typeface="+mn-cs"/>
                  <a:sym typeface="Arial"/>
                </a:defRPr>
              </a:lvl1pPr>
            </a:lstStyle>
            <a:p>
              <a:r>
                <a:t>The Hardware/Software Interface</a:t>
              </a:r>
            </a:p>
          </p:txBody>
        </p:sp>
      </p:grpSp>
      <p:grpSp>
        <p:nvGrpSpPr>
          <p:cNvPr id="232" name="Group"/>
          <p:cNvGrpSpPr/>
          <p:nvPr/>
        </p:nvGrpSpPr>
        <p:grpSpPr>
          <a:xfrm>
            <a:off x="8004175" y="93662"/>
            <a:ext cx="935038" cy="1017413"/>
            <a:chOff x="0" y="0"/>
            <a:chExt cx="935037" cy="1017412"/>
          </a:xfrm>
        </p:grpSpPr>
        <p:sp>
          <p:nvSpPr>
            <p:cNvPr id="229" name="Star"/>
            <p:cNvSpPr/>
            <p:nvPr/>
          </p:nvSpPr>
          <p:spPr>
            <a:xfrm>
              <a:off x="0" y="0"/>
              <a:ext cx="935038" cy="935038"/>
            </a:xfrm>
            <a:prstGeom prst="star32">
              <a:avLst>
                <a:gd name="adj" fmla="val 37500"/>
              </a:avLst>
            </a:prstGeom>
            <a:solidFill>
              <a:srgbClr val="C00000"/>
            </a:solidFill>
            <a:ln w="9525" cap="flat">
              <a:solidFill>
                <a:srgbClr val="000000"/>
              </a:solidFill>
              <a:prstDash val="solid"/>
              <a:round/>
            </a:ln>
            <a:effectLst/>
          </p:spPr>
          <p:txBody>
            <a:bodyPr wrap="square" lIns="45719" tIns="45719" rIns="45719" bIns="45719" numCol="1" anchor="t">
              <a:noAutofit/>
            </a:bodyPr>
            <a:lstStyle/>
            <a:p>
              <a:pPr>
                <a:defRPr sz="1800">
                  <a:latin typeface="+mn-lt"/>
                  <a:ea typeface="+mn-ea"/>
                  <a:cs typeface="+mn-cs"/>
                  <a:sym typeface="Arial"/>
                </a:defRPr>
              </a:pPr>
              <a:endParaRPr/>
            </a:p>
          </p:txBody>
        </p:sp>
        <p:sp>
          <p:nvSpPr>
            <p:cNvPr id="230" name="5th"/>
            <p:cNvSpPr txBox="1"/>
            <p:nvPr/>
          </p:nvSpPr>
          <p:spPr>
            <a:xfrm>
              <a:off x="155574" y="146050"/>
              <a:ext cx="641351" cy="8026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2000">
                  <a:solidFill>
                    <a:srgbClr val="FFFFFF"/>
                  </a:solidFill>
                  <a:latin typeface="Arial Black"/>
                  <a:ea typeface="Arial Black"/>
                  <a:cs typeface="Arial Black"/>
                  <a:sym typeface="Arial Black"/>
                </a:defRPr>
              </a:pPr>
              <a:r>
                <a:t>5</a:t>
              </a:r>
              <a:r>
                <a:rPr baseline="30000"/>
                <a:t>th</a:t>
              </a:r>
            </a:p>
          </p:txBody>
        </p:sp>
        <p:sp>
          <p:nvSpPr>
            <p:cNvPr id="231" name="Edition"/>
            <p:cNvSpPr txBox="1"/>
            <p:nvPr/>
          </p:nvSpPr>
          <p:spPr>
            <a:xfrm>
              <a:off x="107949" y="400050"/>
              <a:ext cx="731839" cy="617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800">
                  <a:solidFill>
                    <a:srgbClr val="FFFFFF"/>
                  </a:solidFill>
                  <a:latin typeface="+mn-lt"/>
                  <a:ea typeface="+mn-ea"/>
                  <a:cs typeface="+mn-cs"/>
                  <a:sym typeface="Arial"/>
                </a:defRPr>
              </a:lvl1pPr>
            </a:lstStyle>
            <a:p>
              <a:r>
                <a:t>Edition</a:t>
              </a:r>
            </a:p>
          </p:txBody>
        </p:sp>
      </p:grpSp>
      <p:sp>
        <p:nvSpPr>
          <p:cNvPr id="2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40"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241"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242"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24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24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5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25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254"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255"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256"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64"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265"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266"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26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26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76"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277"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278"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279"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280"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88"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289"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290"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291"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292"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00"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301"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302"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0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30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1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31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314"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15"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316"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24"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325"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326"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2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32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8"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9"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30"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36"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337"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338"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39"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340"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48"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349"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350"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51"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352"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60"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361"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362"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6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36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7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37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374"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75"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376"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84"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385"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386"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38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38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96"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n-lt"/>
                <a:ea typeface="+mn-ea"/>
                <a:cs typeface="+mn-cs"/>
                <a:sym typeface="Arial"/>
              </a:defRPr>
            </a:pPr>
            <a:endParaRPr/>
          </a:p>
        </p:txBody>
      </p:sp>
      <p:sp>
        <p:nvSpPr>
          <p:cNvPr id="397" name="Rectangle"/>
          <p:cNvSpPr/>
          <p:nvPr/>
        </p:nvSpPr>
        <p:spPr>
          <a:xfrm>
            <a:off x="1981200" y="1987550"/>
            <a:ext cx="36513"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398" name="Rectangle"/>
          <p:cNvSpPr/>
          <p:nvPr/>
        </p:nvSpPr>
        <p:spPr>
          <a:xfrm>
            <a:off x="1763712" y="2708275"/>
            <a:ext cx="7380288" cy="73026"/>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sp>
        <p:nvSpPr>
          <p:cNvPr id="399" name="Rectangle"/>
          <p:cNvSpPr/>
          <p:nvPr/>
        </p:nvSpPr>
        <p:spPr>
          <a:xfrm>
            <a:off x="-1" y="0"/>
            <a:ext cx="9144002" cy="1125538"/>
          </a:xfrm>
          <a:prstGeom prst="rect">
            <a:avLst/>
          </a:prstGeom>
          <a:solidFill>
            <a:srgbClr val="7F7F7F"/>
          </a:solidFill>
          <a:ln w="12700">
            <a:miter lim="400000"/>
          </a:ln>
        </p:spPr>
        <p:txBody>
          <a:bodyPr lIns="45719" rIns="45719" anchor="ctr"/>
          <a:lstStyle/>
          <a:p>
            <a:pPr>
              <a:defRPr sz="1800">
                <a:latin typeface="+mn-lt"/>
                <a:ea typeface="+mn-ea"/>
                <a:cs typeface="+mn-cs"/>
                <a:sym typeface="Arial"/>
              </a:defRPr>
            </a:pPr>
            <a:endParaRPr/>
          </a:p>
        </p:txBody>
      </p:sp>
      <p:sp>
        <p:nvSpPr>
          <p:cNvPr id="400"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n-lt"/>
                <a:ea typeface="+mn-ea"/>
                <a:cs typeface="+mn-cs"/>
                <a:sym typeface="Arial"/>
              </a:defRPr>
            </a:pPr>
            <a:endParaRPr/>
          </a:p>
        </p:txBody>
      </p:sp>
      <p:sp>
        <p:nvSpPr>
          <p:cNvPr id="401"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n-lt"/>
                <a:ea typeface="+mn-ea"/>
                <a:cs typeface="+mn-cs"/>
                <a:sym typeface="Arial"/>
              </a:defRPr>
            </a:pPr>
            <a:endParaRPr/>
          </a:p>
        </p:txBody>
      </p:sp>
      <p:pic>
        <p:nvPicPr>
          <p:cNvPr id="402" name="MK Logo (2).png" descr="MK Logo (2).png"/>
          <p:cNvPicPr>
            <a:picLocks noChangeAspect="1"/>
          </p:cNvPicPr>
          <p:nvPr/>
        </p:nvPicPr>
        <p:blipFill>
          <a:blip r:embed="rId2"/>
          <a:stretch>
            <a:fillRect/>
          </a:stretch>
        </p:blipFill>
        <p:spPr>
          <a:xfrm>
            <a:off x="250825" y="261937"/>
            <a:ext cx="1155700" cy="647701"/>
          </a:xfrm>
          <a:prstGeom prst="rect">
            <a:avLst/>
          </a:prstGeom>
          <a:ln w="12700">
            <a:miter lim="400000"/>
          </a:ln>
        </p:spPr>
      </p:pic>
      <p:grpSp>
        <p:nvGrpSpPr>
          <p:cNvPr id="405" name="Group"/>
          <p:cNvGrpSpPr/>
          <p:nvPr/>
        </p:nvGrpSpPr>
        <p:grpSpPr>
          <a:xfrm>
            <a:off x="1774824" y="104774"/>
            <a:ext cx="7167338" cy="843545"/>
            <a:chOff x="0" y="0"/>
            <a:chExt cx="7167336" cy="843543"/>
          </a:xfrm>
        </p:grpSpPr>
        <p:sp>
          <p:nvSpPr>
            <p:cNvPr id="403" name="COMPUTER ORGANIZATION AND DESIGN"/>
            <p:cNvSpPr txBox="1"/>
            <p:nvPr/>
          </p:nvSpPr>
          <p:spPr>
            <a:xfrm>
              <a:off x="0" y="0"/>
              <a:ext cx="7167337" cy="469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3000" b="1">
                  <a:solidFill>
                    <a:srgbClr val="FFFFFF"/>
                  </a:solidFill>
                  <a:latin typeface="Corbel"/>
                  <a:ea typeface="Corbel"/>
                  <a:cs typeface="Corbel"/>
                  <a:sym typeface="Corbel"/>
                </a:defRPr>
              </a:lvl1pPr>
            </a:lstStyle>
            <a:p>
              <a:r>
                <a:t>COMPUTER ORGANIZATION AND DESIGN</a:t>
              </a:r>
            </a:p>
          </p:txBody>
        </p:sp>
        <p:sp>
          <p:nvSpPr>
            <p:cNvPr id="404" name="The Hardware/Software Interface"/>
            <p:cNvSpPr txBox="1"/>
            <p:nvPr/>
          </p:nvSpPr>
          <p:spPr>
            <a:xfrm>
              <a:off x="1069974" y="468312"/>
              <a:ext cx="3845308" cy="37523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FF"/>
                  </a:solidFill>
                  <a:latin typeface="+mn-lt"/>
                  <a:ea typeface="+mn-ea"/>
                  <a:cs typeface="+mn-cs"/>
                  <a:sym typeface="Arial"/>
                </a:defRPr>
              </a:lvl1pPr>
            </a:lstStyle>
            <a:p>
              <a:r>
                <a:t>The Hardware/Software Interface</a:t>
              </a:r>
            </a:p>
          </p:txBody>
        </p:sp>
      </p:grpSp>
      <p:grpSp>
        <p:nvGrpSpPr>
          <p:cNvPr id="409" name="Group"/>
          <p:cNvGrpSpPr/>
          <p:nvPr/>
        </p:nvGrpSpPr>
        <p:grpSpPr>
          <a:xfrm>
            <a:off x="8004175" y="93662"/>
            <a:ext cx="935038" cy="1017413"/>
            <a:chOff x="0" y="0"/>
            <a:chExt cx="935037" cy="1017412"/>
          </a:xfrm>
        </p:grpSpPr>
        <p:sp>
          <p:nvSpPr>
            <p:cNvPr id="406" name="Star"/>
            <p:cNvSpPr/>
            <p:nvPr/>
          </p:nvSpPr>
          <p:spPr>
            <a:xfrm>
              <a:off x="0" y="0"/>
              <a:ext cx="935038" cy="935038"/>
            </a:xfrm>
            <a:prstGeom prst="star32">
              <a:avLst>
                <a:gd name="adj" fmla="val 37500"/>
              </a:avLst>
            </a:prstGeom>
            <a:solidFill>
              <a:srgbClr val="C00000"/>
            </a:solidFill>
            <a:ln w="9525" cap="flat">
              <a:solidFill>
                <a:srgbClr val="000000"/>
              </a:solidFill>
              <a:prstDash val="solid"/>
              <a:round/>
            </a:ln>
            <a:effectLst/>
          </p:spPr>
          <p:txBody>
            <a:bodyPr wrap="square" lIns="45719" tIns="45719" rIns="45719" bIns="45719" numCol="1" anchor="t">
              <a:noAutofit/>
            </a:bodyPr>
            <a:lstStyle/>
            <a:p>
              <a:pPr>
                <a:defRPr sz="1800">
                  <a:latin typeface="+mn-lt"/>
                  <a:ea typeface="+mn-ea"/>
                  <a:cs typeface="+mn-cs"/>
                  <a:sym typeface="Arial"/>
                </a:defRPr>
              </a:pPr>
              <a:endParaRPr/>
            </a:p>
          </p:txBody>
        </p:sp>
        <p:sp>
          <p:nvSpPr>
            <p:cNvPr id="407" name="5th"/>
            <p:cNvSpPr txBox="1"/>
            <p:nvPr/>
          </p:nvSpPr>
          <p:spPr>
            <a:xfrm>
              <a:off x="155574" y="146050"/>
              <a:ext cx="641351" cy="8026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2000">
                  <a:solidFill>
                    <a:srgbClr val="FFFFFF"/>
                  </a:solidFill>
                  <a:latin typeface="Arial Black"/>
                  <a:ea typeface="Arial Black"/>
                  <a:cs typeface="Arial Black"/>
                  <a:sym typeface="Arial Black"/>
                </a:defRPr>
              </a:pPr>
              <a:r>
                <a:t>5</a:t>
              </a:r>
              <a:r>
                <a:rPr baseline="30000"/>
                <a:t>th</a:t>
              </a:r>
            </a:p>
          </p:txBody>
        </p:sp>
        <p:sp>
          <p:nvSpPr>
            <p:cNvPr id="408" name="Edition"/>
            <p:cNvSpPr txBox="1"/>
            <p:nvPr/>
          </p:nvSpPr>
          <p:spPr>
            <a:xfrm>
              <a:off x="107949" y="400050"/>
              <a:ext cx="731839" cy="617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800">
                  <a:solidFill>
                    <a:srgbClr val="FFFFFF"/>
                  </a:solidFill>
                  <a:latin typeface="+mn-lt"/>
                  <a:ea typeface="+mn-ea"/>
                  <a:cs typeface="+mn-cs"/>
                  <a:sym typeface="Arial"/>
                </a:defRPr>
              </a:lvl1pPr>
            </a:lstStyle>
            <a:p>
              <a:r>
                <a:t>Edition</a:t>
              </a:r>
            </a:p>
          </p:txBody>
        </p:sp>
      </p:grpSp>
      <p:sp>
        <p:nvSpPr>
          <p:cNvPr id="41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41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1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420"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42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2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430"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43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3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43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41"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442"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443"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44"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445"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53"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454"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455"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5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45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6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466"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46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476"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47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78"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47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87"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488"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489"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9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49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9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500"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50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50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50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11"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512"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513"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514"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515"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23"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524"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525"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52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52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3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536"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53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538"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53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47"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548"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549"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55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55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5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560"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56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56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56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71"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n-lt"/>
                <a:ea typeface="+mn-ea"/>
                <a:cs typeface="+mn-cs"/>
                <a:sym typeface="Arial"/>
              </a:defRPr>
            </a:pPr>
            <a:endParaRPr/>
          </a:p>
        </p:txBody>
      </p:sp>
      <p:sp>
        <p:nvSpPr>
          <p:cNvPr id="572" name="Rectangle"/>
          <p:cNvSpPr/>
          <p:nvPr/>
        </p:nvSpPr>
        <p:spPr>
          <a:xfrm>
            <a:off x="1981200" y="1987550"/>
            <a:ext cx="36513"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573" name="Rectangle"/>
          <p:cNvSpPr/>
          <p:nvPr/>
        </p:nvSpPr>
        <p:spPr>
          <a:xfrm>
            <a:off x="1763712" y="2708275"/>
            <a:ext cx="7380288" cy="73026"/>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sp>
        <p:nvSpPr>
          <p:cNvPr id="574" name="Rectangle"/>
          <p:cNvSpPr/>
          <p:nvPr/>
        </p:nvSpPr>
        <p:spPr>
          <a:xfrm>
            <a:off x="-1" y="0"/>
            <a:ext cx="9144002" cy="1125538"/>
          </a:xfrm>
          <a:prstGeom prst="rect">
            <a:avLst/>
          </a:prstGeom>
          <a:solidFill>
            <a:srgbClr val="7F7F7F"/>
          </a:solidFill>
          <a:ln w="12700">
            <a:miter lim="400000"/>
          </a:ln>
        </p:spPr>
        <p:txBody>
          <a:bodyPr lIns="45719" rIns="45719" anchor="ctr"/>
          <a:lstStyle/>
          <a:p>
            <a:pPr>
              <a:defRPr sz="1800">
                <a:latin typeface="+mn-lt"/>
                <a:ea typeface="+mn-ea"/>
                <a:cs typeface="+mn-cs"/>
                <a:sym typeface="Arial"/>
              </a:defRPr>
            </a:pPr>
            <a:endParaRPr/>
          </a:p>
        </p:txBody>
      </p:sp>
      <p:sp>
        <p:nvSpPr>
          <p:cNvPr id="575"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n-lt"/>
                <a:ea typeface="+mn-ea"/>
                <a:cs typeface="+mn-cs"/>
                <a:sym typeface="Arial"/>
              </a:defRPr>
            </a:pPr>
            <a:endParaRPr/>
          </a:p>
        </p:txBody>
      </p:sp>
      <p:sp>
        <p:nvSpPr>
          <p:cNvPr id="576"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n-lt"/>
                <a:ea typeface="+mn-ea"/>
                <a:cs typeface="+mn-cs"/>
                <a:sym typeface="Arial"/>
              </a:defRPr>
            </a:pPr>
            <a:endParaRPr/>
          </a:p>
        </p:txBody>
      </p:sp>
      <p:pic>
        <p:nvPicPr>
          <p:cNvPr id="577" name="MK Logo (2).png" descr="MK Logo (2).png"/>
          <p:cNvPicPr>
            <a:picLocks noChangeAspect="1"/>
          </p:cNvPicPr>
          <p:nvPr/>
        </p:nvPicPr>
        <p:blipFill>
          <a:blip r:embed="rId2"/>
          <a:stretch>
            <a:fillRect/>
          </a:stretch>
        </p:blipFill>
        <p:spPr>
          <a:xfrm>
            <a:off x="250825" y="261937"/>
            <a:ext cx="1155700" cy="647701"/>
          </a:xfrm>
          <a:prstGeom prst="rect">
            <a:avLst/>
          </a:prstGeom>
          <a:ln w="12700">
            <a:miter lim="400000"/>
          </a:ln>
        </p:spPr>
      </p:pic>
      <p:grpSp>
        <p:nvGrpSpPr>
          <p:cNvPr id="580" name="Group"/>
          <p:cNvGrpSpPr/>
          <p:nvPr/>
        </p:nvGrpSpPr>
        <p:grpSpPr>
          <a:xfrm>
            <a:off x="1774824" y="104774"/>
            <a:ext cx="7167338" cy="843545"/>
            <a:chOff x="0" y="0"/>
            <a:chExt cx="7167336" cy="843543"/>
          </a:xfrm>
        </p:grpSpPr>
        <p:sp>
          <p:nvSpPr>
            <p:cNvPr id="578" name="COMPUTER ORGANIZATION AND DESIGN"/>
            <p:cNvSpPr txBox="1"/>
            <p:nvPr/>
          </p:nvSpPr>
          <p:spPr>
            <a:xfrm>
              <a:off x="0" y="0"/>
              <a:ext cx="7167337" cy="469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3000" b="1">
                  <a:solidFill>
                    <a:srgbClr val="FFFFFF"/>
                  </a:solidFill>
                  <a:latin typeface="Corbel"/>
                  <a:ea typeface="Corbel"/>
                  <a:cs typeface="Corbel"/>
                  <a:sym typeface="Corbel"/>
                </a:defRPr>
              </a:lvl1pPr>
            </a:lstStyle>
            <a:p>
              <a:r>
                <a:t>COMPUTER ORGANIZATION AND DESIGN</a:t>
              </a:r>
            </a:p>
          </p:txBody>
        </p:sp>
        <p:sp>
          <p:nvSpPr>
            <p:cNvPr id="579" name="The Hardware/Software Interface"/>
            <p:cNvSpPr txBox="1"/>
            <p:nvPr/>
          </p:nvSpPr>
          <p:spPr>
            <a:xfrm>
              <a:off x="1069974" y="468312"/>
              <a:ext cx="3845308" cy="37523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FF"/>
                  </a:solidFill>
                  <a:latin typeface="+mn-lt"/>
                  <a:ea typeface="+mn-ea"/>
                  <a:cs typeface="+mn-cs"/>
                  <a:sym typeface="Arial"/>
                </a:defRPr>
              </a:lvl1pPr>
            </a:lstStyle>
            <a:p>
              <a:r>
                <a:t>The Hardware/Software Interface</a:t>
              </a:r>
            </a:p>
          </p:txBody>
        </p:sp>
      </p:grpSp>
      <p:grpSp>
        <p:nvGrpSpPr>
          <p:cNvPr id="584" name="Group"/>
          <p:cNvGrpSpPr/>
          <p:nvPr/>
        </p:nvGrpSpPr>
        <p:grpSpPr>
          <a:xfrm>
            <a:off x="8004175" y="93662"/>
            <a:ext cx="935038" cy="1017413"/>
            <a:chOff x="0" y="0"/>
            <a:chExt cx="935037" cy="1017412"/>
          </a:xfrm>
        </p:grpSpPr>
        <p:sp>
          <p:nvSpPr>
            <p:cNvPr id="581" name="Star"/>
            <p:cNvSpPr/>
            <p:nvPr/>
          </p:nvSpPr>
          <p:spPr>
            <a:xfrm>
              <a:off x="0" y="0"/>
              <a:ext cx="935038" cy="935038"/>
            </a:xfrm>
            <a:prstGeom prst="star32">
              <a:avLst>
                <a:gd name="adj" fmla="val 37500"/>
              </a:avLst>
            </a:prstGeom>
            <a:solidFill>
              <a:srgbClr val="C00000"/>
            </a:solidFill>
            <a:ln w="9525" cap="flat">
              <a:solidFill>
                <a:srgbClr val="000000"/>
              </a:solidFill>
              <a:prstDash val="solid"/>
              <a:round/>
            </a:ln>
            <a:effectLst/>
          </p:spPr>
          <p:txBody>
            <a:bodyPr wrap="square" lIns="45719" tIns="45719" rIns="45719" bIns="45719" numCol="1" anchor="t">
              <a:noAutofit/>
            </a:bodyPr>
            <a:lstStyle/>
            <a:p>
              <a:pPr>
                <a:defRPr sz="1800">
                  <a:latin typeface="+mn-lt"/>
                  <a:ea typeface="+mn-ea"/>
                  <a:cs typeface="+mn-cs"/>
                  <a:sym typeface="Arial"/>
                </a:defRPr>
              </a:pPr>
              <a:endParaRPr/>
            </a:p>
          </p:txBody>
        </p:sp>
        <p:sp>
          <p:nvSpPr>
            <p:cNvPr id="582" name="5th"/>
            <p:cNvSpPr txBox="1"/>
            <p:nvPr/>
          </p:nvSpPr>
          <p:spPr>
            <a:xfrm>
              <a:off x="155574" y="146050"/>
              <a:ext cx="641351" cy="8026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2000">
                  <a:solidFill>
                    <a:srgbClr val="FFFFFF"/>
                  </a:solidFill>
                  <a:latin typeface="Arial Black"/>
                  <a:ea typeface="Arial Black"/>
                  <a:cs typeface="Arial Black"/>
                  <a:sym typeface="Arial Black"/>
                </a:defRPr>
              </a:pPr>
              <a:r>
                <a:t>5</a:t>
              </a:r>
              <a:r>
                <a:rPr baseline="30000"/>
                <a:t>th</a:t>
              </a:r>
            </a:p>
          </p:txBody>
        </p:sp>
        <p:sp>
          <p:nvSpPr>
            <p:cNvPr id="583" name="Edition"/>
            <p:cNvSpPr txBox="1"/>
            <p:nvPr/>
          </p:nvSpPr>
          <p:spPr>
            <a:xfrm>
              <a:off x="107949" y="400050"/>
              <a:ext cx="731839" cy="617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800">
                  <a:solidFill>
                    <a:srgbClr val="FFFFFF"/>
                  </a:solidFill>
                  <a:latin typeface="+mn-lt"/>
                  <a:ea typeface="+mn-ea"/>
                  <a:cs typeface="+mn-cs"/>
                  <a:sym typeface="Arial"/>
                </a:defRPr>
              </a:lvl1pPr>
            </a:lstStyle>
            <a:p>
              <a:r>
                <a:t>Edition</a:t>
              </a:r>
            </a:p>
          </p:txBody>
        </p:sp>
      </p:grpSp>
      <p:sp>
        <p:nvSpPr>
          <p:cNvPr id="585"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586"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46"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4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48"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4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4"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595"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596"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59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59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06"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607"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608"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609"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610"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18"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619"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620"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621"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622"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30"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631"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632"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63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63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4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64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644"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6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5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65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654"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655"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656"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64"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665"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666"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66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66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76"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677"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678"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679"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680"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88"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689"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690"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691"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692"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00"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701"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702"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703"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704"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7"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58"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59"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6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6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71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714"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715"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716"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24"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725"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726"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727"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728"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36"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737"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738"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739"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740"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48"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n-lt"/>
                <a:ea typeface="+mn-ea"/>
                <a:cs typeface="+mn-cs"/>
                <a:sym typeface="Arial"/>
              </a:defRPr>
            </a:pPr>
            <a:endParaRPr/>
          </a:p>
        </p:txBody>
      </p:sp>
      <p:sp>
        <p:nvSpPr>
          <p:cNvPr id="749" name="Rectangle"/>
          <p:cNvSpPr/>
          <p:nvPr/>
        </p:nvSpPr>
        <p:spPr>
          <a:xfrm>
            <a:off x="1981200" y="1987550"/>
            <a:ext cx="36513"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750" name="Rectangle"/>
          <p:cNvSpPr/>
          <p:nvPr/>
        </p:nvSpPr>
        <p:spPr>
          <a:xfrm>
            <a:off x="1763712" y="2708275"/>
            <a:ext cx="7380288" cy="73026"/>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sp>
        <p:nvSpPr>
          <p:cNvPr id="751" name="Rectangle"/>
          <p:cNvSpPr/>
          <p:nvPr/>
        </p:nvSpPr>
        <p:spPr>
          <a:xfrm>
            <a:off x="-1" y="0"/>
            <a:ext cx="9144002" cy="1125538"/>
          </a:xfrm>
          <a:prstGeom prst="rect">
            <a:avLst/>
          </a:prstGeom>
          <a:solidFill>
            <a:srgbClr val="7F7F7F"/>
          </a:solidFill>
          <a:ln w="12700">
            <a:miter lim="400000"/>
          </a:ln>
        </p:spPr>
        <p:txBody>
          <a:bodyPr lIns="45719" rIns="45719" anchor="ctr"/>
          <a:lstStyle/>
          <a:p>
            <a:pPr>
              <a:defRPr sz="1800">
                <a:latin typeface="+mn-lt"/>
                <a:ea typeface="+mn-ea"/>
                <a:cs typeface="+mn-cs"/>
                <a:sym typeface="Arial"/>
              </a:defRPr>
            </a:pPr>
            <a:endParaRPr/>
          </a:p>
        </p:txBody>
      </p:sp>
      <p:sp>
        <p:nvSpPr>
          <p:cNvPr id="752"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n-lt"/>
                <a:ea typeface="+mn-ea"/>
                <a:cs typeface="+mn-cs"/>
                <a:sym typeface="Arial"/>
              </a:defRPr>
            </a:pPr>
            <a:endParaRPr/>
          </a:p>
        </p:txBody>
      </p:sp>
      <p:sp>
        <p:nvSpPr>
          <p:cNvPr id="753"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n-lt"/>
                <a:ea typeface="+mn-ea"/>
                <a:cs typeface="+mn-cs"/>
                <a:sym typeface="Arial"/>
              </a:defRPr>
            </a:pPr>
            <a:endParaRPr/>
          </a:p>
        </p:txBody>
      </p:sp>
      <p:pic>
        <p:nvPicPr>
          <p:cNvPr id="754" name="MK Logo (2).png" descr="MK Logo (2).png"/>
          <p:cNvPicPr>
            <a:picLocks noChangeAspect="1"/>
          </p:cNvPicPr>
          <p:nvPr/>
        </p:nvPicPr>
        <p:blipFill>
          <a:blip r:embed="rId2"/>
          <a:stretch>
            <a:fillRect/>
          </a:stretch>
        </p:blipFill>
        <p:spPr>
          <a:xfrm>
            <a:off x="250825" y="261937"/>
            <a:ext cx="1155700" cy="647701"/>
          </a:xfrm>
          <a:prstGeom prst="rect">
            <a:avLst/>
          </a:prstGeom>
          <a:ln w="12700">
            <a:miter lim="400000"/>
          </a:ln>
        </p:spPr>
      </p:pic>
      <p:grpSp>
        <p:nvGrpSpPr>
          <p:cNvPr id="757" name="Group"/>
          <p:cNvGrpSpPr/>
          <p:nvPr/>
        </p:nvGrpSpPr>
        <p:grpSpPr>
          <a:xfrm>
            <a:off x="1774824" y="104774"/>
            <a:ext cx="7167338" cy="843545"/>
            <a:chOff x="0" y="0"/>
            <a:chExt cx="7167336" cy="843543"/>
          </a:xfrm>
        </p:grpSpPr>
        <p:sp>
          <p:nvSpPr>
            <p:cNvPr id="755" name="COMPUTER ORGANIZATION AND DESIGN"/>
            <p:cNvSpPr txBox="1"/>
            <p:nvPr/>
          </p:nvSpPr>
          <p:spPr>
            <a:xfrm>
              <a:off x="0" y="0"/>
              <a:ext cx="7167337" cy="469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3000" b="1">
                  <a:solidFill>
                    <a:srgbClr val="FFFFFF"/>
                  </a:solidFill>
                  <a:latin typeface="Corbel"/>
                  <a:ea typeface="Corbel"/>
                  <a:cs typeface="Corbel"/>
                  <a:sym typeface="Corbel"/>
                </a:defRPr>
              </a:lvl1pPr>
            </a:lstStyle>
            <a:p>
              <a:r>
                <a:t>COMPUTER ORGANIZATION AND DESIGN</a:t>
              </a:r>
            </a:p>
          </p:txBody>
        </p:sp>
        <p:sp>
          <p:nvSpPr>
            <p:cNvPr id="756" name="The Hardware/Software Interface"/>
            <p:cNvSpPr txBox="1"/>
            <p:nvPr/>
          </p:nvSpPr>
          <p:spPr>
            <a:xfrm>
              <a:off x="1069974" y="468312"/>
              <a:ext cx="3845308" cy="37523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FF"/>
                  </a:solidFill>
                  <a:latin typeface="+mn-lt"/>
                  <a:ea typeface="+mn-ea"/>
                  <a:cs typeface="+mn-cs"/>
                  <a:sym typeface="Arial"/>
                </a:defRPr>
              </a:lvl1pPr>
            </a:lstStyle>
            <a:p>
              <a:r>
                <a:t>The Hardware/Software Interface</a:t>
              </a:r>
            </a:p>
          </p:txBody>
        </p:sp>
      </p:grpSp>
      <p:grpSp>
        <p:nvGrpSpPr>
          <p:cNvPr id="761" name="Group"/>
          <p:cNvGrpSpPr/>
          <p:nvPr/>
        </p:nvGrpSpPr>
        <p:grpSpPr>
          <a:xfrm>
            <a:off x="8004175" y="93662"/>
            <a:ext cx="935038" cy="1017413"/>
            <a:chOff x="0" y="0"/>
            <a:chExt cx="935037" cy="1017412"/>
          </a:xfrm>
        </p:grpSpPr>
        <p:sp>
          <p:nvSpPr>
            <p:cNvPr id="758" name="Star"/>
            <p:cNvSpPr/>
            <p:nvPr/>
          </p:nvSpPr>
          <p:spPr>
            <a:xfrm>
              <a:off x="0" y="0"/>
              <a:ext cx="935038" cy="935038"/>
            </a:xfrm>
            <a:prstGeom prst="star32">
              <a:avLst>
                <a:gd name="adj" fmla="val 37500"/>
              </a:avLst>
            </a:prstGeom>
            <a:solidFill>
              <a:srgbClr val="C00000"/>
            </a:solidFill>
            <a:ln w="9525" cap="flat">
              <a:solidFill>
                <a:srgbClr val="000000"/>
              </a:solidFill>
              <a:prstDash val="solid"/>
              <a:round/>
            </a:ln>
            <a:effectLst/>
          </p:spPr>
          <p:txBody>
            <a:bodyPr wrap="square" lIns="45719" tIns="45719" rIns="45719" bIns="45719" numCol="1" anchor="t">
              <a:noAutofit/>
            </a:bodyPr>
            <a:lstStyle/>
            <a:p>
              <a:pPr>
                <a:defRPr sz="1800">
                  <a:latin typeface="+mn-lt"/>
                  <a:ea typeface="+mn-ea"/>
                  <a:cs typeface="+mn-cs"/>
                  <a:sym typeface="Arial"/>
                </a:defRPr>
              </a:pPr>
              <a:endParaRPr/>
            </a:p>
          </p:txBody>
        </p:sp>
        <p:sp>
          <p:nvSpPr>
            <p:cNvPr id="759" name="5th"/>
            <p:cNvSpPr txBox="1"/>
            <p:nvPr/>
          </p:nvSpPr>
          <p:spPr>
            <a:xfrm>
              <a:off x="155574" y="146050"/>
              <a:ext cx="641351" cy="8026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2000">
                  <a:solidFill>
                    <a:srgbClr val="FFFFFF"/>
                  </a:solidFill>
                  <a:latin typeface="Arial Black"/>
                  <a:ea typeface="Arial Black"/>
                  <a:cs typeface="Arial Black"/>
                  <a:sym typeface="Arial Black"/>
                </a:defRPr>
              </a:pPr>
              <a:r>
                <a:t>5</a:t>
              </a:r>
              <a:r>
                <a:rPr baseline="30000"/>
                <a:t>th</a:t>
              </a:r>
            </a:p>
          </p:txBody>
        </p:sp>
        <p:sp>
          <p:nvSpPr>
            <p:cNvPr id="760" name="Edition"/>
            <p:cNvSpPr txBox="1"/>
            <p:nvPr/>
          </p:nvSpPr>
          <p:spPr>
            <a:xfrm>
              <a:off x="107949" y="400050"/>
              <a:ext cx="731839" cy="6173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800">
                  <a:solidFill>
                    <a:srgbClr val="FFFFFF"/>
                  </a:solidFill>
                  <a:latin typeface="+mn-lt"/>
                  <a:ea typeface="+mn-ea"/>
                  <a:cs typeface="+mn-cs"/>
                  <a:sym typeface="Arial"/>
                </a:defRPr>
              </a:lvl1pPr>
            </a:lstStyle>
            <a:p>
              <a:r>
                <a:t>Edition</a:t>
              </a:r>
            </a:p>
          </p:txBody>
        </p:sp>
      </p:grpSp>
      <p:sp>
        <p:nvSpPr>
          <p:cNvPr id="76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76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71"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772"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773"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7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81"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782"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783"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784"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785"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93"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794"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795"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79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79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0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806"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80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808"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80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17"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818"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819"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82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82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2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830"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83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83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83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70"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7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7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7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41"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842"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843"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844"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845"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53"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854"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855"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856"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857"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65"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866"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867"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868"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86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77"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878"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879"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88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88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8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890"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89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8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99"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900"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901"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90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90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11"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912"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913"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914"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915"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23" name="Rectangle"/>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latin typeface="+mn-lt"/>
                <a:ea typeface="+mn-ea"/>
                <a:cs typeface="+mn-cs"/>
                <a:sym typeface="Arial"/>
              </a:defRPr>
            </a:pPr>
            <a:endParaRPr/>
          </a:p>
        </p:txBody>
      </p:sp>
      <p:sp>
        <p:nvSpPr>
          <p:cNvPr id="924" name="Rectangle"/>
          <p:cNvSpPr/>
          <p:nvPr/>
        </p:nvSpPr>
        <p:spPr>
          <a:xfrm>
            <a:off x="1981200" y="1987550"/>
            <a:ext cx="36513"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925" name="Rectangle"/>
          <p:cNvSpPr/>
          <p:nvPr/>
        </p:nvSpPr>
        <p:spPr>
          <a:xfrm>
            <a:off x="1763712" y="2708275"/>
            <a:ext cx="7380288" cy="73026"/>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sp>
        <p:nvSpPr>
          <p:cNvPr id="926" name="Rectangle"/>
          <p:cNvSpPr/>
          <p:nvPr/>
        </p:nvSpPr>
        <p:spPr>
          <a:xfrm>
            <a:off x="-1" y="0"/>
            <a:ext cx="9144002" cy="1125538"/>
          </a:xfrm>
          <a:prstGeom prst="rect">
            <a:avLst/>
          </a:prstGeom>
          <a:solidFill>
            <a:srgbClr val="0039A6"/>
          </a:solidFill>
          <a:ln w="12700">
            <a:miter lim="400000"/>
          </a:ln>
        </p:spPr>
        <p:txBody>
          <a:bodyPr lIns="45719" rIns="45719" anchor="ctr"/>
          <a:lstStyle/>
          <a:p>
            <a:pPr>
              <a:defRPr sz="1800">
                <a:latin typeface="+mn-lt"/>
                <a:ea typeface="+mn-ea"/>
                <a:cs typeface="+mn-cs"/>
                <a:sym typeface="Arial"/>
              </a:defRPr>
            </a:pPr>
            <a:endParaRPr/>
          </a:p>
        </p:txBody>
      </p:sp>
      <p:pic>
        <p:nvPicPr>
          <p:cNvPr id="927" name="MKP-logo-white-transparent" descr="MKP-logo-white-transparent"/>
          <p:cNvPicPr>
            <a:picLocks noChangeAspect="1"/>
          </p:cNvPicPr>
          <p:nvPr/>
        </p:nvPicPr>
        <p:blipFill>
          <a:blip r:embed="rId2"/>
          <a:stretch>
            <a:fillRect/>
          </a:stretch>
        </p:blipFill>
        <p:spPr>
          <a:xfrm>
            <a:off x="179387" y="339725"/>
            <a:ext cx="1360488" cy="425450"/>
          </a:xfrm>
          <a:prstGeom prst="rect">
            <a:avLst/>
          </a:prstGeom>
          <a:ln w="12700">
            <a:miter lim="400000"/>
          </a:ln>
        </p:spPr>
      </p:pic>
      <p:sp>
        <p:nvSpPr>
          <p:cNvPr id="928" name="Rectangle"/>
          <p:cNvSpPr/>
          <p:nvPr/>
        </p:nvSpPr>
        <p:spPr>
          <a:xfrm>
            <a:off x="-1" y="1125537"/>
            <a:ext cx="9144002" cy="17463"/>
          </a:xfrm>
          <a:prstGeom prst="rect">
            <a:avLst/>
          </a:prstGeom>
          <a:solidFill>
            <a:srgbClr val="FF0000"/>
          </a:solidFill>
          <a:ln w="12700">
            <a:miter lim="400000"/>
          </a:ln>
        </p:spPr>
        <p:txBody>
          <a:bodyPr lIns="45719" rIns="45719" anchor="ctr"/>
          <a:lstStyle/>
          <a:p>
            <a:pPr>
              <a:defRPr sz="1800">
                <a:latin typeface="+mn-lt"/>
                <a:ea typeface="+mn-ea"/>
                <a:cs typeface="+mn-cs"/>
                <a:sym typeface="Arial"/>
              </a:defRPr>
            </a:pPr>
            <a:endParaRPr/>
          </a:p>
        </p:txBody>
      </p:sp>
      <p:sp>
        <p:nvSpPr>
          <p:cNvPr id="929" name="Rectangle"/>
          <p:cNvSpPr/>
          <p:nvPr/>
        </p:nvSpPr>
        <p:spPr>
          <a:xfrm>
            <a:off x="1619250" y="549275"/>
            <a:ext cx="28575" cy="576263"/>
          </a:xfrm>
          <a:prstGeom prst="rect">
            <a:avLst/>
          </a:prstGeom>
          <a:solidFill>
            <a:srgbClr val="FFFFFF"/>
          </a:solidFill>
          <a:ln w="12700">
            <a:miter lim="400000"/>
          </a:ln>
        </p:spPr>
        <p:txBody>
          <a:bodyPr lIns="45719" rIns="45719" anchor="ctr"/>
          <a:lstStyle/>
          <a:p>
            <a:pPr>
              <a:defRPr sz="1800">
                <a:latin typeface="+mn-lt"/>
                <a:ea typeface="+mn-ea"/>
                <a:cs typeface="+mn-cs"/>
                <a:sym typeface="Arial"/>
              </a:defRPr>
            </a:pPr>
            <a:endParaRPr/>
          </a:p>
        </p:txBody>
      </p:sp>
      <p:pic>
        <p:nvPicPr>
          <p:cNvPr id="930" name="Title" descr="Title"/>
          <p:cNvPicPr>
            <a:picLocks noChangeAspect="1"/>
          </p:cNvPicPr>
          <p:nvPr/>
        </p:nvPicPr>
        <p:blipFill>
          <a:blip r:embed="rId3"/>
          <a:stretch>
            <a:fillRect/>
          </a:stretch>
        </p:blipFill>
        <p:spPr>
          <a:xfrm>
            <a:off x="1763712" y="115887"/>
            <a:ext cx="6424613" cy="854076"/>
          </a:xfrm>
          <a:prstGeom prst="rect">
            <a:avLst/>
          </a:prstGeom>
          <a:ln w="12700">
            <a:miter lim="400000"/>
          </a:ln>
        </p:spPr>
      </p:pic>
      <p:pic>
        <p:nvPicPr>
          <p:cNvPr id="931" name="4th-edition" descr="4th-edition"/>
          <p:cNvPicPr>
            <a:picLocks noChangeAspect="1"/>
          </p:cNvPicPr>
          <p:nvPr/>
        </p:nvPicPr>
        <p:blipFill>
          <a:blip r:embed="rId4"/>
          <a:stretch>
            <a:fillRect/>
          </a:stretch>
        </p:blipFill>
        <p:spPr>
          <a:xfrm>
            <a:off x="8278812" y="188912"/>
            <a:ext cx="730251" cy="728663"/>
          </a:xfrm>
          <a:prstGeom prst="rect">
            <a:avLst/>
          </a:prstGeom>
          <a:ln w="12700">
            <a:miter lim="400000"/>
          </a:ln>
        </p:spPr>
      </p:pic>
      <p:sp>
        <p:nvSpPr>
          <p:cNvPr id="932"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933"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41"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9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4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95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95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1"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latin typeface="+mn-lt"/>
                <a:ea typeface="+mn-ea"/>
                <a:cs typeface="+mn-cs"/>
                <a:sym typeface="Arial"/>
              </a:defRPr>
            </a:pPr>
            <a:endParaRPr/>
          </a:p>
        </p:txBody>
      </p:sp>
      <p:sp>
        <p:nvSpPr>
          <p:cNvPr id="82"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latin typeface="+mn-lt"/>
                <a:ea typeface="+mn-ea"/>
                <a:cs typeface="+mn-cs"/>
                <a:sym typeface="Arial"/>
              </a:defRPr>
            </a:pPr>
            <a:endParaRPr/>
          </a:p>
        </p:txBody>
      </p:sp>
      <p:pic>
        <p:nvPicPr>
          <p:cNvPr id="83" name="MK Logo.jpg" descr="MK Logo.jpg"/>
          <p:cNvPicPr>
            <a:picLocks noChangeAspect="1"/>
          </p:cNvPicPr>
          <p:nvPr/>
        </p:nvPicPr>
        <p:blipFill>
          <a:blip r:embed="rId2"/>
          <a:stretch>
            <a:fillRect/>
          </a:stretch>
        </p:blipFill>
        <p:spPr>
          <a:xfrm>
            <a:off x="0" y="6270625"/>
            <a:ext cx="1619250" cy="590550"/>
          </a:xfrm>
          <a:prstGeom prst="rect">
            <a:avLst/>
          </a:prstGeom>
          <a:ln w="12700">
            <a:miter lim="400000"/>
          </a:ln>
        </p:spPr>
      </p:pic>
      <p:sp>
        <p:nvSpPr>
          <p:cNvPr id="84"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85"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5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96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96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6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97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97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7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98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98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8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99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99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9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00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00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00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01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01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01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02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02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029"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1030"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1031"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3" name="MKP-logo" descr="MKP-logo"/>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94" name="Title Text"/>
          <p:cNvSpPr txBox="1">
            <a:spLocks noGrp="1"/>
          </p:cNvSpPr>
          <p:nvPr>
            <p:ph type="title"/>
          </p:nvPr>
        </p:nvSpPr>
        <p:spPr>
          <a:xfrm>
            <a:off x="684212" y="146050"/>
            <a:ext cx="8259763" cy="762000"/>
          </a:xfrm>
          <a:prstGeom prst="rect">
            <a:avLst/>
          </a:prstGeom>
        </p:spPr>
        <p:txBody>
          <a:bodyPr lIns="45719" tIns="45719" rIns="45719" bIns="45719" anchor="b">
            <a:normAutofit/>
          </a:bodyPr>
          <a:lstStyle>
            <a:lvl1pPr>
              <a:lnSpc>
                <a:spcPct val="100000"/>
              </a:lnSpc>
              <a:defRPr sz="4400">
                <a:solidFill>
                  <a:srgbClr val="0039A6"/>
                </a:solidFill>
                <a:latin typeface="+mn-lt"/>
                <a:ea typeface="+mn-ea"/>
                <a:cs typeface="+mn-cs"/>
                <a:sym typeface="Arial"/>
              </a:defRPr>
            </a:lvl1pPr>
          </a:lstStyle>
          <a:p>
            <a:r>
              <a:t>Title Text</a:t>
            </a:r>
          </a:p>
        </p:txBody>
      </p:sp>
      <p:sp>
        <p:nvSpPr>
          <p:cNvPr id="95"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marL="342900" indent="-342900">
              <a:lnSpc>
                <a:spcPct val="100000"/>
              </a:lnSpc>
              <a:spcBef>
                <a:spcPts val="700"/>
              </a:spcBef>
              <a:buClr>
                <a:srgbClr val="ECEAAC"/>
              </a:buClr>
              <a:buSzPct val="60000"/>
              <a:buChar char="■"/>
              <a:defRPr b="0">
                <a:latin typeface="+mn-lt"/>
                <a:ea typeface="+mn-ea"/>
                <a:cs typeface="+mn-cs"/>
                <a:sym typeface="Arial"/>
              </a:defRPr>
            </a:lvl1pPr>
            <a:lvl2pPr marL="783771" indent="-326571">
              <a:lnSpc>
                <a:spcPct val="100000"/>
              </a:lnSpc>
              <a:spcBef>
                <a:spcPts val="700"/>
              </a:spcBef>
              <a:buClr>
                <a:srgbClr val="ECEAAC"/>
              </a:buClr>
              <a:buSzPct val="55000"/>
              <a:buChar char="■"/>
              <a:defRPr b="0">
                <a:latin typeface="+mn-lt"/>
                <a:ea typeface="+mn-ea"/>
                <a:cs typeface="+mn-cs"/>
                <a:sym typeface="Arial"/>
              </a:defRPr>
            </a:lvl2pPr>
            <a:lvl3pPr marL="1219200" indent="-304800">
              <a:lnSpc>
                <a:spcPct val="100000"/>
              </a:lnSpc>
              <a:spcBef>
                <a:spcPts val="700"/>
              </a:spcBef>
              <a:buClr>
                <a:srgbClr val="ECEAAC"/>
              </a:buClr>
              <a:buSzPct val="50000"/>
              <a:buChar char="■"/>
              <a:defRPr b="0">
                <a:latin typeface="+mn-lt"/>
                <a:ea typeface="+mn-ea"/>
                <a:cs typeface="+mn-cs"/>
                <a:sym typeface="Arial"/>
              </a:defRPr>
            </a:lvl3pPr>
            <a:lvl4pPr marL="1737360" indent="-365760">
              <a:lnSpc>
                <a:spcPct val="100000"/>
              </a:lnSpc>
              <a:spcBef>
                <a:spcPts val="700"/>
              </a:spcBef>
              <a:buClr>
                <a:srgbClr val="ECEAAC"/>
              </a:buClr>
              <a:buSzPct val="55000"/>
              <a:buChar char="■"/>
              <a:defRPr b="0">
                <a:latin typeface="+mn-lt"/>
                <a:ea typeface="+mn-ea"/>
                <a:cs typeface="+mn-cs"/>
                <a:sym typeface="Arial"/>
              </a:defRPr>
            </a:lvl4pPr>
            <a:lvl5pPr marL="2235200" indent="-406400">
              <a:lnSpc>
                <a:spcPct val="100000"/>
              </a:lnSpc>
              <a:spcBef>
                <a:spcPts val="700"/>
              </a:spcBef>
              <a:buClr>
                <a:srgbClr val="ECEAAC"/>
              </a:buClr>
              <a:buSzPct val="50000"/>
              <a:buChar char="■"/>
              <a:defRPr b="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685800" y="685800"/>
            <a:ext cx="7943850" cy="0"/>
          </a:xfrm>
          <a:prstGeom prst="line">
            <a:avLst/>
          </a:prstGeom>
          <a:ln w="57150">
            <a:solidFill>
              <a:srgbClr val="FFCC00"/>
            </a:solidFill>
          </a:ln>
        </p:spPr>
        <p:txBody>
          <a:bodyPr lIns="45719" rIns="45719"/>
          <a:lstStyle/>
          <a:p>
            <a:endParaRPr/>
          </a:p>
        </p:txBody>
      </p:sp>
      <p:sp>
        <p:nvSpPr>
          <p:cNvPr id="3" name="Title Text"/>
          <p:cNvSpPr txBox="1">
            <a:spLocks noGrp="1"/>
          </p:cNvSpPr>
          <p:nvPr>
            <p:ph type="title"/>
          </p:nvPr>
        </p:nvSpPr>
        <p:spPr>
          <a:xfrm>
            <a:off x="457200" y="274637"/>
            <a:ext cx="8229600" cy="132556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p>
            <a:r>
              <a:t>Title Text</a:t>
            </a:r>
          </a:p>
        </p:txBody>
      </p:sp>
      <p:sp>
        <p:nvSpPr>
          <p:cNvPr id="4"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Lst>
  <p:transition spd="med"/>
  <p:txStyles>
    <p:titleStyle>
      <a:lvl1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j-lt"/>
          <a:ea typeface="+mj-ea"/>
          <a:cs typeface="+mj-cs"/>
          <a:sym typeface="Helvetica"/>
        </a:defRPr>
      </a:lvl1pPr>
      <a:lvl2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j-lt"/>
          <a:ea typeface="+mj-ea"/>
          <a:cs typeface="+mj-cs"/>
          <a:sym typeface="Helvetica"/>
        </a:defRPr>
      </a:lvl2pPr>
      <a:lvl3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j-lt"/>
          <a:ea typeface="+mj-ea"/>
          <a:cs typeface="+mj-cs"/>
          <a:sym typeface="Helvetica"/>
        </a:defRPr>
      </a:lvl3pPr>
      <a:lvl4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j-lt"/>
          <a:ea typeface="+mj-ea"/>
          <a:cs typeface="+mj-cs"/>
          <a:sym typeface="Helvetica"/>
        </a:defRPr>
      </a:lvl4pPr>
      <a:lvl5pPr marL="0" marR="0" indent="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j-lt"/>
          <a:ea typeface="+mj-ea"/>
          <a:cs typeface="+mj-cs"/>
          <a:sym typeface="Helvetica"/>
        </a:defRPr>
      </a:lvl5pPr>
      <a:lvl6pPr marL="0" marR="0" indent="45720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j-lt"/>
          <a:ea typeface="+mj-ea"/>
          <a:cs typeface="+mj-cs"/>
          <a:sym typeface="Helvetica"/>
        </a:defRPr>
      </a:lvl6pPr>
      <a:lvl7pPr marL="0" marR="0" indent="91440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j-lt"/>
          <a:ea typeface="+mj-ea"/>
          <a:cs typeface="+mj-cs"/>
          <a:sym typeface="Helvetica"/>
        </a:defRPr>
      </a:lvl7pPr>
      <a:lvl8pPr marL="0" marR="0" indent="137160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j-lt"/>
          <a:ea typeface="+mj-ea"/>
          <a:cs typeface="+mj-cs"/>
          <a:sym typeface="Helvetica"/>
        </a:defRPr>
      </a:lvl8pPr>
      <a:lvl9pPr marL="0" marR="0" indent="1828800" algn="l" defTabSz="914400" rtl="0" latinLnBrk="0">
        <a:lnSpc>
          <a:spcPct val="87000"/>
        </a:lnSpc>
        <a:spcBef>
          <a:spcPts val="0"/>
        </a:spcBef>
        <a:spcAft>
          <a:spcPts val="0"/>
        </a:spcAft>
        <a:buClrTx/>
        <a:buSzTx/>
        <a:buFontTx/>
        <a:buNone/>
        <a:tabLst/>
        <a:defRPr sz="3200" b="1" i="0" u="none" strike="noStrike" cap="none" spc="0" baseline="0">
          <a:ln>
            <a:noFill/>
          </a:ln>
          <a:solidFill>
            <a:schemeClr val="accent2"/>
          </a:solidFill>
          <a:uFillTx/>
          <a:latin typeface="+mj-lt"/>
          <a:ea typeface="+mj-ea"/>
          <a:cs typeface="+mj-cs"/>
          <a:sym typeface="Helvetica"/>
        </a:defRPr>
      </a:lvl9pPr>
    </p:titleStyle>
    <p:bodyStyle>
      <a:lvl1pPr marL="203200" marR="0" indent="-2032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j-lt"/>
          <a:ea typeface="+mj-ea"/>
          <a:cs typeface="+mj-cs"/>
          <a:sym typeface="Helvetica"/>
        </a:defRPr>
      </a:lvl1pPr>
      <a:lvl2pPr marL="713014" marR="0" indent="-217714"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j-lt"/>
          <a:ea typeface="+mj-ea"/>
          <a:cs typeface="+mj-cs"/>
          <a:sym typeface="Helvetica"/>
        </a:defRPr>
      </a:lvl2pPr>
      <a:lvl3pPr marL="1371600" marR="0" indent="-4572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j-lt"/>
          <a:ea typeface="+mj-ea"/>
          <a:cs typeface="+mj-cs"/>
          <a:sym typeface="Helvetica"/>
        </a:defRPr>
      </a:lvl3pPr>
      <a:lvl4pPr marL="1920239" marR="0" indent="-548639"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j-lt"/>
          <a:ea typeface="+mj-ea"/>
          <a:cs typeface="+mj-cs"/>
          <a:sym typeface="Helvetica"/>
        </a:defRPr>
      </a:lvl4pPr>
      <a:lvl5pPr marL="24384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j-lt"/>
          <a:ea typeface="+mj-ea"/>
          <a:cs typeface="+mj-cs"/>
          <a:sym typeface="Helvetica"/>
        </a:defRPr>
      </a:lvl5pPr>
      <a:lvl6pPr marL="28956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j-lt"/>
          <a:ea typeface="+mj-ea"/>
          <a:cs typeface="+mj-cs"/>
          <a:sym typeface="Helvetica"/>
        </a:defRPr>
      </a:lvl6pPr>
      <a:lvl7pPr marL="33528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j-lt"/>
          <a:ea typeface="+mj-ea"/>
          <a:cs typeface="+mj-cs"/>
          <a:sym typeface="Helvetica"/>
        </a:defRPr>
      </a:lvl7pPr>
      <a:lvl8pPr marL="38100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j-lt"/>
          <a:ea typeface="+mj-ea"/>
          <a:cs typeface="+mj-cs"/>
          <a:sym typeface="Helvetica"/>
        </a:defRPr>
      </a:lvl8pPr>
      <a:lvl9pPr marL="4267200" marR="0" indent="-609600" algn="l" defTabSz="914400" rtl="0" latinLnBrk="0">
        <a:lnSpc>
          <a:spcPct val="75000"/>
        </a:lnSpc>
        <a:spcBef>
          <a:spcPts val="2400"/>
        </a:spcBef>
        <a:spcAft>
          <a:spcPts val="0"/>
        </a:spcAft>
        <a:buClrTx/>
        <a:buSzPct val="100000"/>
        <a:buFontTx/>
        <a:buChar char=""/>
        <a:tabLst/>
        <a:defRPr sz="3200" b="1" i="0" u="none" strike="noStrike" cap="none" spc="0" baseline="0">
          <a:ln>
            <a:noFill/>
          </a:ln>
          <a:solidFill>
            <a:srgbClr val="000000"/>
          </a:solidFill>
          <a:uFillTx/>
          <a:latin typeface="+mj-lt"/>
          <a:ea typeface="+mj-ea"/>
          <a:cs typeface="+mj-cs"/>
          <a:sym typeface="Helvetic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jim@kookmin.ac.k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ooksite.elsevier.com/9780124077263/?ISBN=9780124077263" TargetMode="Externa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ecampus.kookmin.ac.kr/" TargetMode="External"/><Relationship Id="rId2" Type="http://schemas.openxmlformats.org/officeDocument/2006/relationships/hyperlink" Target="http://cyber2010.kookmin.ac.kr/"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Rectangle"/>
          <p:cNvSpPr/>
          <p:nvPr/>
        </p:nvSpPr>
        <p:spPr>
          <a:xfrm>
            <a:off x="-1" y="0"/>
            <a:ext cx="9144002" cy="838200"/>
          </a:xfrm>
          <a:prstGeom prst="rect">
            <a:avLst/>
          </a:prstGeom>
          <a:solidFill>
            <a:srgbClr val="FFFFFF"/>
          </a:solidFill>
          <a:ln>
            <a:solidFill>
              <a:srgbClr val="FFFFFF"/>
            </a:solidFill>
          </a:ln>
        </p:spPr>
        <p:txBody>
          <a:bodyPr lIns="45719" rIns="45719" anchor="ctr"/>
          <a:lstStyle/>
          <a:p>
            <a:pPr algn="ctr">
              <a:defRPr sz="1800"/>
            </a:pPr>
            <a:endParaRPr/>
          </a:p>
        </p:txBody>
      </p:sp>
      <p:sp>
        <p:nvSpPr>
          <p:cNvPr id="1042" name="Computer Architecture  Lecture 1 : Introduction…"/>
          <p:cNvSpPr txBox="1"/>
          <p:nvPr/>
        </p:nvSpPr>
        <p:spPr>
          <a:xfrm>
            <a:off x="742320" y="184622"/>
            <a:ext cx="7832272" cy="755514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a:lnSpc>
                <a:spcPct val="87000"/>
              </a:lnSpc>
              <a:defRPr sz="3200" b="1"/>
            </a:pPr>
            <a:r>
              <a:rPr dirty="0"/>
              <a:t> </a:t>
            </a:r>
          </a:p>
          <a:p>
            <a:pPr algn="ctr">
              <a:lnSpc>
                <a:spcPct val="87000"/>
              </a:lnSpc>
              <a:defRPr sz="4400" b="1">
                <a:latin typeface="Verdana"/>
                <a:ea typeface="Verdana"/>
                <a:cs typeface="Verdana"/>
                <a:sym typeface="Verdana"/>
              </a:defRPr>
            </a:pPr>
            <a:r>
              <a:rPr dirty="0"/>
              <a:t>Computer Architecture</a:t>
            </a:r>
            <a:endParaRPr lang="en-US" dirty="0"/>
          </a:p>
          <a:p>
            <a:pPr algn="ctr">
              <a:lnSpc>
                <a:spcPct val="87000"/>
              </a:lnSpc>
              <a:defRPr sz="4400" b="1">
                <a:latin typeface="Verdana"/>
                <a:ea typeface="Verdana"/>
                <a:cs typeface="Verdana"/>
                <a:sym typeface="Verdana"/>
              </a:defRPr>
            </a:pPr>
            <a:r>
              <a:rPr lang="ko-KR" altLang="en-US" dirty="0"/>
              <a:t>컴퓨터 구조</a:t>
            </a:r>
            <a:br>
              <a:rPr dirty="0"/>
            </a:br>
            <a:br>
              <a:rPr dirty="0"/>
            </a:br>
            <a:r>
              <a:rPr dirty="0"/>
              <a:t>Lecture 1 : Introduction </a:t>
            </a:r>
          </a:p>
          <a:p>
            <a:pPr algn="ctr">
              <a:lnSpc>
                <a:spcPct val="87000"/>
              </a:lnSpc>
              <a:defRPr sz="3200" b="1">
                <a:latin typeface="Verdana"/>
                <a:ea typeface="Verdana"/>
                <a:cs typeface="Verdana"/>
                <a:sym typeface="Verdana"/>
              </a:defRPr>
            </a:pPr>
            <a:endParaRPr dirty="0"/>
          </a:p>
          <a:p>
            <a:pPr algn="ctr">
              <a:lnSpc>
                <a:spcPct val="87000"/>
              </a:lnSpc>
              <a:defRPr sz="3200" b="1">
                <a:latin typeface="Verdana"/>
                <a:ea typeface="Verdana"/>
                <a:cs typeface="Verdana"/>
                <a:sym typeface="Verdana"/>
              </a:defRPr>
            </a:pPr>
            <a:br>
              <a:rPr dirty="0"/>
            </a:br>
            <a:br>
              <a:rPr dirty="0"/>
            </a:br>
            <a:r>
              <a:rPr dirty="0"/>
              <a:t>7호관 718호</a:t>
            </a:r>
          </a:p>
          <a:p>
            <a:pPr algn="ctr">
              <a:lnSpc>
                <a:spcPct val="87000"/>
              </a:lnSpc>
              <a:defRPr sz="3200" b="1">
                <a:latin typeface="Verdana"/>
                <a:ea typeface="Verdana"/>
                <a:cs typeface="Verdana"/>
                <a:sym typeface="Verdana"/>
              </a:defRPr>
            </a:pPr>
            <a:r>
              <a:rPr u="sng" dirty="0">
                <a:solidFill>
                  <a:srgbClr val="CC00CC"/>
                </a:solidFill>
                <a:uFill>
                  <a:solidFill>
                    <a:srgbClr val="CC00CC"/>
                  </a:solidFill>
                </a:uFill>
                <a:hlinkClick r:id="rId3"/>
              </a:rPr>
              <a:t>ejim@kookmin.ac.kr</a:t>
            </a:r>
          </a:p>
          <a:p>
            <a:pPr algn="ctr">
              <a:lnSpc>
                <a:spcPct val="87000"/>
              </a:lnSpc>
              <a:defRPr sz="3200" b="1">
                <a:latin typeface="Verdana"/>
                <a:ea typeface="Verdana"/>
                <a:cs typeface="Verdana"/>
                <a:sym typeface="Verdana"/>
              </a:defRPr>
            </a:pPr>
            <a:r>
              <a:rPr dirty="0"/>
              <a:t>02-910-4792</a:t>
            </a:r>
          </a:p>
          <a:p>
            <a:pPr algn="ctr">
              <a:lnSpc>
                <a:spcPct val="87000"/>
              </a:lnSpc>
              <a:defRPr sz="3200" b="1">
                <a:latin typeface="Verdana"/>
                <a:ea typeface="Verdana"/>
                <a:cs typeface="Verdana"/>
                <a:sym typeface="Verdana"/>
              </a:defRPr>
            </a:pPr>
            <a:r>
              <a:rPr lang="ko-KR" altLang="en-US" dirty="0"/>
              <a:t>임은진</a:t>
            </a:r>
            <a:br>
              <a:rPr dirty="0"/>
            </a:br>
            <a:br>
              <a:rPr dirty="0"/>
            </a:br>
            <a:br>
              <a:rPr dirty="0"/>
            </a:br>
            <a:br>
              <a:rPr dirty="0"/>
            </a:br>
            <a:r>
              <a:rPr dirty="0">
                <a:latin typeface="+mj-lt"/>
                <a:ea typeface="+mj-ea"/>
                <a:cs typeface="+mj-cs"/>
                <a:sym typeface="Helvetica"/>
              </a:rPr>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499B-A746-1347-87EF-063B9D63E2D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ADD468D-36E4-104A-93FF-7E6EAA6CC329}"/>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3C31D7DA-A1FB-DF44-87E7-2508FBA63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6952"/>
            <a:ext cx="9144000" cy="5944095"/>
          </a:xfrm>
          <a:prstGeom prst="rect">
            <a:avLst/>
          </a:prstGeom>
        </p:spPr>
      </p:pic>
      <p:cxnSp>
        <p:nvCxnSpPr>
          <p:cNvPr id="6" name="Straight Connector 5">
            <a:extLst>
              <a:ext uri="{FF2B5EF4-FFF2-40B4-BE49-F238E27FC236}">
                <a16:creationId xmlns:a16="http://schemas.microsoft.com/office/drawing/2014/main" id="{40850648-2EDE-064A-9BB2-191B702FEEE6}"/>
              </a:ext>
            </a:extLst>
          </p:cNvPr>
          <p:cNvCxnSpPr>
            <a:cxnSpLocks/>
          </p:cNvCxnSpPr>
          <p:nvPr/>
        </p:nvCxnSpPr>
        <p:spPr>
          <a:xfrm>
            <a:off x="83127" y="3705101"/>
            <a:ext cx="8871961" cy="0"/>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9770481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Computer) Architecture?…"/>
          <p:cNvSpPr txBox="1">
            <a:spLocks noGrp="1"/>
          </p:cNvSpPr>
          <p:nvPr>
            <p:ph type="body" idx="1"/>
          </p:nvPr>
        </p:nvSpPr>
        <p:spPr>
          <a:xfrm>
            <a:off x="457200" y="961902"/>
            <a:ext cx="8229600" cy="5164262"/>
          </a:xfrm>
          <a:prstGeom prst="rect">
            <a:avLst/>
          </a:prstGeom>
        </p:spPr>
        <p:txBody>
          <a:bodyPr>
            <a:normAutofit/>
          </a:bodyPr>
          <a:lstStyle/>
          <a:p>
            <a:r>
              <a:rPr dirty="0"/>
              <a:t>Computer Architecture</a:t>
            </a:r>
            <a:r>
              <a:rPr lang="ko-KR" altLang="en-US" dirty="0"/>
              <a:t> </a:t>
            </a:r>
            <a:r>
              <a:rPr lang="en-US" altLang="ko-KR" dirty="0"/>
              <a:t>=</a:t>
            </a:r>
            <a:r>
              <a:rPr lang="ko-KR" altLang="en-US" dirty="0"/>
              <a:t> 컴퓨터 구조</a:t>
            </a:r>
            <a:endParaRPr lang="en-US" dirty="0"/>
          </a:p>
          <a:p>
            <a:r>
              <a:rPr lang="en-US" dirty="0"/>
              <a:t>ISA (Instruction Set Architecture) = </a:t>
            </a:r>
            <a:r>
              <a:rPr lang="ko-KR" altLang="en-US" dirty="0"/>
              <a:t>명령어 집합 구조</a:t>
            </a:r>
            <a:endParaRPr dirty="0"/>
          </a:p>
          <a:p>
            <a:r>
              <a:rPr lang="en-US" dirty="0"/>
              <a:t>Examples of ISA</a:t>
            </a:r>
          </a:p>
          <a:p>
            <a:pPr lvl="1"/>
            <a:r>
              <a:rPr dirty="0"/>
              <a:t>MIPS</a:t>
            </a:r>
            <a:endParaRPr lang="en-US" dirty="0"/>
          </a:p>
          <a:p>
            <a:pPr lvl="1"/>
            <a:r>
              <a:rPr lang="en-US" dirty="0"/>
              <a:t>RISC I,II </a:t>
            </a:r>
            <a:r>
              <a:rPr lang="en-US" dirty="0">
                <a:sym typeface="Wingdings" pitchFamily="2" charset="2"/>
              </a:rPr>
              <a:t> SPARC</a:t>
            </a:r>
          </a:p>
          <a:p>
            <a:pPr lvl="1"/>
            <a:r>
              <a:rPr lang="en-US" dirty="0">
                <a:sym typeface="Wingdings" pitchFamily="2" charset="2"/>
              </a:rPr>
              <a:t>ARM</a:t>
            </a:r>
          </a:p>
          <a:p>
            <a:pPr lvl="1"/>
            <a:r>
              <a:rPr lang="en-US" dirty="0">
                <a:sym typeface="Wingdings" pitchFamily="2" charset="2"/>
              </a:rPr>
              <a:t>x86 family (intel)</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 name="Table of Contents"/>
          <p:cNvSpPr txBox="1">
            <a:spLocks noGrp="1"/>
          </p:cNvSpPr>
          <p:nvPr>
            <p:ph type="title"/>
          </p:nvPr>
        </p:nvSpPr>
        <p:spPr>
          <a:prstGeom prst="rect">
            <a:avLst/>
          </a:prstGeom>
        </p:spPr>
        <p:txBody>
          <a:bodyPr/>
          <a:lstStyle/>
          <a:p>
            <a:r>
              <a:rPr dirty="0"/>
              <a:t>Table of Contents</a:t>
            </a:r>
          </a:p>
        </p:txBody>
      </p:sp>
      <p:sp>
        <p:nvSpPr>
          <p:cNvPr id="1077" name="1: Computer Abstractions and Technology.…"/>
          <p:cNvSpPr txBox="1">
            <a:spLocks noGrp="1"/>
          </p:cNvSpPr>
          <p:nvPr>
            <p:ph type="body" idx="1"/>
          </p:nvPr>
        </p:nvSpPr>
        <p:spPr>
          <a:prstGeom prst="rect">
            <a:avLst/>
          </a:prstGeom>
        </p:spPr>
        <p:txBody>
          <a:bodyPr/>
          <a:lstStyle/>
          <a:p>
            <a:pPr marL="0" indent="0" defTabSz="457200">
              <a:lnSpc>
                <a:spcPts val="4400"/>
              </a:lnSpc>
              <a:spcBef>
                <a:spcPts val="0"/>
              </a:spcBef>
              <a:buSzTx/>
              <a:buFontTx/>
              <a:buNone/>
              <a:defRPr sz="2400">
                <a:latin typeface="+mn-lt"/>
                <a:ea typeface="+mn-ea"/>
                <a:cs typeface="+mn-cs"/>
                <a:sym typeface="Arial"/>
              </a:defRPr>
            </a:pPr>
            <a:r>
              <a:rPr dirty="0"/>
              <a:t>1: Computer Abstractions and Technology.</a:t>
            </a:r>
          </a:p>
          <a:p>
            <a:pPr marL="0" indent="0" defTabSz="457200">
              <a:lnSpc>
                <a:spcPts val="4400"/>
              </a:lnSpc>
              <a:spcBef>
                <a:spcPts val="0"/>
              </a:spcBef>
              <a:buSzTx/>
              <a:buFontTx/>
              <a:buNone/>
              <a:defRPr sz="2400">
                <a:latin typeface="+mn-lt"/>
                <a:ea typeface="+mn-ea"/>
                <a:cs typeface="+mn-cs"/>
                <a:sym typeface="Arial"/>
              </a:defRPr>
            </a:pPr>
            <a:r>
              <a:rPr dirty="0"/>
              <a:t>2: Instructions: Language of the Computer.</a:t>
            </a:r>
          </a:p>
          <a:p>
            <a:pPr marL="0" indent="0" defTabSz="457200">
              <a:lnSpc>
                <a:spcPts val="4400"/>
              </a:lnSpc>
              <a:spcBef>
                <a:spcPts val="0"/>
              </a:spcBef>
              <a:buSzTx/>
              <a:buFontTx/>
              <a:buNone/>
              <a:defRPr sz="2400">
                <a:latin typeface="+mn-lt"/>
                <a:ea typeface="+mn-ea"/>
                <a:cs typeface="+mn-cs"/>
                <a:sym typeface="Arial"/>
              </a:defRPr>
            </a:pPr>
            <a:r>
              <a:rPr dirty="0"/>
              <a:t>3: Arithmetic for Computers.</a:t>
            </a:r>
          </a:p>
          <a:p>
            <a:pPr marL="0" indent="0" defTabSz="457200">
              <a:lnSpc>
                <a:spcPts val="4400"/>
              </a:lnSpc>
              <a:spcBef>
                <a:spcPts val="0"/>
              </a:spcBef>
              <a:buSzTx/>
              <a:buFontTx/>
              <a:buNone/>
              <a:defRPr sz="2400">
                <a:latin typeface="+mn-lt"/>
                <a:ea typeface="+mn-ea"/>
                <a:cs typeface="+mn-cs"/>
                <a:sym typeface="Arial"/>
              </a:defRPr>
            </a:pPr>
            <a:r>
              <a:rPr dirty="0"/>
              <a:t>4: The Processor.</a:t>
            </a:r>
          </a:p>
          <a:p>
            <a:pPr marL="0" indent="0" defTabSz="457200">
              <a:lnSpc>
                <a:spcPts val="4400"/>
              </a:lnSpc>
              <a:spcBef>
                <a:spcPts val="0"/>
              </a:spcBef>
              <a:buSzTx/>
              <a:buFontTx/>
              <a:buNone/>
              <a:defRPr sz="2400">
                <a:latin typeface="+mn-lt"/>
                <a:ea typeface="+mn-ea"/>
                <a:cs typeface="+mn-cs"/>
                <a:sym typeface="Arial"/>
              </a:defRPr>
            </a:pPr>
            <a:r>
              <a:rPr dirty="0"/>
              <a:t>5: Large and Fast: Exploiting Memory Hierarchy.</a:t>
            </a:r>
          </a:p>
          <a:p>
            <a:pPr marL="0" indent="0" defTabSz="457200">
              <a:lnSpc>
                <a:spcPts val="4400"/>
              </a:lnSpc>
              <a:spcBef>
                <a:spcPts val="0"/>
              </a:spcBef>
              <a:buSzTx/>
              <a:buFontTx/>
              <a:buNone/>
              <a:defRPr sz="2400">
                <a:latin typeface="+mn-lt"/>
                <a:ea typeface="+mn-ea"/>
                <a:cs typeface="+mn-cs"/>
                <a:sym typeface="Arial"/>
              </a:defRPr>
            </a:pPr>
            <a:r>
              <a:rPr dirty="0">
                <a:solidFill>
                  <a:schemeClr val="bg1">
                    <a:lumMod val="65000"/>
                  </a:schemeClr>
                </a:solidFill>
              </a:rPr>
              <a:t>6: Parallel Processors from Client to Cloud.</a:t>
            </a:r>
          </a:p>
        </p:txBody>
      </p:sp>
      <p:cxnSp>
        <p:nvCxnSpPr>
          <p:cNvPr id="3" name="Straight Arrow Connector 2">
            <a:extLst>
              <a:ext uri="{FF2B5EF4-FFF2-40B4-BE49-F238E27FC236}">
                <a16:creationId xmlns:a16="http://schemas.microsoft.com/office/drawing/2014/main" id="{696BC620-A687-F544-A31C-FD9F016FA6E7}"/>
              </a:ext>
            </a:extLst>
          </p:cNvPr>
          <p:cNvCxnSpPr/>
          <p:nvPr/>
        </p:nvCxnSpPr>
        <p:spPr>
          <a:xfrm flipH="1">
            <a:off x="6626431" y="2565070"/>
            <a:ext cx="760021" cy="0"/>
          </a:xfrm>
          <a:prstGeom prst="straightConnector1">
            <a:avLst/>
          </a:prstGeom>
          <a:noFill/>
          <a:ln w="635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9" name="image.png" descr="image.png"/>
          <p:cNvPicPr>
            <a:picLocks noChangeAspect="1"/>
          </p:cNvPicPr>
          <p:nvPr/>
        </p:nvPicPr>
        <p:blipFill>
          <a:blip r:embed="rId2"/>
          <a:stretch>
            <a:fillRect/>
          </a:stretch>
        </p:blipFill>
        <p:spPr>
          <a:xfrm>
            <a:off x="1435100" y="685800"/>
            <a:ext cx="7904163" cy="5486400"/>
          </a:xfrm>
          <a:prstGeom prst="rect">
            <a:avLst/>
          </a:prstGeom>
          <a:ln w="12700">
            <a:miter lim="400000"/>
          </a:ln>
        </p:spPr>
      </p:pic>
      <p:sp>
        <p:nvSpPr>
          <p:cNvPr id="1080" name="Table of Contents"/>
          <p:cNvSpPr txBox="1"/>
          <p:nvPr/>
        </p:nvSpPr>
        <p:spPr>
          <a:xfrm>
            <a:off x="685800" y="152400"/>
            <a:ext cx="8229600" cy="5867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87000"/>
              </a:lnSpc>
              <a:defRPr sz="3200" b="1">
                <a:latin typeface="Verdana"/>
                <a:ea typeface="Verdana"/>
                <a:cs typeface="Verdana"/>
                <a:sym typeface="Verdana"/>
              </a:defRPr>
            </a:lvl1pPr>
          </a:lstStyle>
          <a:p>
            <a:r>
              <a:t>Table of Contents </a:t>
            </a:r>
          </a:p>
        </p:txBody>
      </p:sp>
      <p:sp>
        <p:nvSpPr>
          <p:cNvPr id="1081" name="Arrow"/>
          <p:cNvSpPr/>
          <p:nvPr/>
        </p:nvSpPr>
        <p:spPr>
          <a:xfrm>
            <a:off x="1054100" y="5549900"/>
            <a:ext cx="533400" cy="304800"/>
          </a:xfrm>
          <a:prstGeom prst="rightArrow">
            <a:avLst>
              <a:gd name="adj1" fmla="val 50000"/>
              <a:gd name="adj2" fmla="val 49997"/>
            </a:avLst>
          </a:prstGeom>
          <a:solidFill>
            <a:srgbClr val="FF0000"/>
          </a:solidFill>
          <a:ln w="12700">
            <a:solidFill>
              <a:srgbClr val="FF0000"/>
            </a:solidFill>
          </a:ln>
        </p:spPr>
        <p:txBody>
          <a:bodyPr lIns="45719" rIns="45719"/>
          <a:lstStyle/>
          <a:p>
            <a:pPr algn="ctr">
              <a:defRPr sz="1800"/>
            </a:pPr>
            <a:endParaRPr/>
          </a:p>
        </p:txBody>
      </p:sp>
      <p:sp>
        <p:nvSpPr>
          <p:cNvPr id="1082" name="https://booksite.elsevier.com/9780124077263/?ISBN=9780124077263"/>
          <p:cNvSpPr txBox="1"/>
          <p:nvPr/>
        </p:nvSpPr>
        <p:spPr>
          <a:xfrm>
            <a:off x="965988" y="6120129"/>
            <a:ext cx="3692676" cy="30777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u="sng">
                <a:solidFill>
                  <a:srgbClr val="CC00CC"/>
                </a:solidFill>
                <a:uFill>
                  <a:solidFill>
                    <a:srgbClr val="CC00CC"/>
                  </a:solidFill>
                </a:uFill>
                <a:hlinkClick r:id="rId3"/>
              </a:defRPr>
            </a:lvl1pPr>
          </a:lstStyle>
          <a:p>
            <a:pPr>
              <a:defRPr u="none">
                <a:solidFill>
                  <a:srgbClr val="000000"/>
                </a:solidFill>
                <a:uFillTx/>
              </a:defRPr>
            </a:pPr>
            <a:r>
              <a:rPr u="sng" dirty="0">
                <a:solidFill>
                  <a:srgbClr val="CC00CC"/>
                </a:solidFill>
                <a:uFill>
                  <a:solidFill>
                    <a:srgbClr val="CC00CC"/>
                  </a:solidFill>
                </a:uFill>
                <a:hlinkClick r:id="rId3"/>
              </a:rPr>
              <a:t>https://booksite.elsevier.com/9780124077263</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4" name="Screen Shot 2017-08-28 at 2.32.29 PM.png" descr="Screen Shot 2017-08-28 at 2.32.29 PM.png"/>
          <p:cNvPicPr>
            <a:picLocks noChangeAspect="1"/>
          </p:cNvPicPr>
          <p:nvPr/>
        </p:nvPicPr>
        <p:blipFill>
          <a:blip r:embed="rId2"/>
          <a:stretch>
            <a:fillRect/>
          </a:stretch>
        </p:blipFill>
        <p:spPr>
          <a:xfrm>
            <a:off x="152966" y="0"/>
            <a:ext cx="8838068" cy="68580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newspaper&#10;&#10;Description automatically generated">
            <a:extLst>
              <a:ext uri="{FF2B5EF4-FFF2-40B4-BE49-F238E27FC236}">
                <a16:creationId xmlns:a16="http://schemas.microsoft.com/office/drawing/2014/main" id="{DC30DF1C-9061-8744-B0E2-22FB3BC96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72" y="0"/>
            <a:ext cx="7877655" cy="6858000"/>
          </a:xfrm>
          <a:prstGeom prst="rect">
            <a:avLst/>
          </a:prstGeom>
        </p:spPr>
      </p:pic>
    </p:spTree>
    <p:extLst>
      <p:ext uri="{BB962C8B-B14F-4D97-AF65-F5344CB8AC3E}">
        <p14:creationId xmlns:p14="http://schemas.microsoft.com/office/powerpoint/2010/main" val="18492140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Lecture Slides"/>
          <p:cNvSpPr txBox="1">
            <a:spLocks noGrp="1"/>
          </p:cNvSpPr>
          <p:nvPr>
            <p:ph type="title" idx="4294967295"/>
          </p:nvPr>
        </p:nvSpPr>
        <p:spPr>
          <a:xfrm>
            <a:off x="685800" y="152400"/>
            <a:ext cx="3378200" cy="479425"/>
          </a:xfrm>
          <a:prstGeom prst="rect">
            <a:avLst/>
          </a:prstGeom>
        </p:spPr>
        <p:txBody>
          <a:bodyPr>
            <a:normAutofit/>
          </a:bodyPr>
          <a:lstStyle>
            <a:lvl1pPr defTabSz="804672">
              <a:defRPr sz="2816">
                <a:solidFill>
                  <a:srgbClr val="000000"/>
                </a:solidFill>
                <a:latin typeface="Verdana"/>
                <a:ea typeface="Verdana"/>
                <a:cs typeface="Verdana"/>
                <a:sym typeface="Verdana"/>
              </a:defRPr>
            </a:lvl1pPr>
          </a:lstStyle>
          <a:p>
            <a:r>
              <a:t>Lecture Slides</a:t>
            </a:r>
          </a:p>
        </p:txBody>
      </p:sp>
      <p:sp>
        <p:nvSpPr>
          <p:cNvPr id="1087" name="Downloadable at  http://ecampus.kookmin.ac.kr/ 컴퓨터 구조"/>
          <p:cNvSpPr txBox="1">
            <a:spLocks noGrp="1"/>
          </p:cNvSpPr>
          <p:nvPr>
            <p:ph type="body" sz="half" idx="4294967295"/>
          </p:nvPr>
        </p:nvSpPr>
        <p:spPr>
          <a:xfrm>
            <a:off x="685800" y="1143000"/>
            <a:ext cx="8229600" cy="1558925"/>
          </a:xfrm>
          <a:prstGeom prst="rect">
            <a:avLst/>
          </a:prstGeom>
        </p:spPr>
        <p:txBody>
          <a:bodyPr>
            <a:normAutofit/>
          </a:bodyPr>
          <a:lstStyle/>
          <a:p>
            <a:pPr>
              <a:lnSpc>
                <a:spcPct val="95000"/>
              </a:lnSpc>
              <a:spcBef>
                <a:spcPts val="2100"/>
              </a:spcBef>
              <a:buChar char="°"/>
              <a:defRPr sz="2800">
                <a:latin typeface="Verdana"/>
                <a:ea typeface="Verdana"/>
                <a:cs typeface="Verdana"/>
                <a:sym typeface="Verdana"/>
              </a:defRPr>
            </a:pPr>
            <a:r>
              <a:t>Downloadable at </a:t>
            </a:r>
            <a:r>
              <a:rPr u="sng">
                <a:solidFill>
                  <a:srgbClr val="CC00CC"/>
                </a:solidFill>
                <a:uFill>
                  <a:solidFill>
                    <a:srgbClr val="CC00CC"/>
                  </a:solidFill>
                </a:uFill>
                <a:hlinkClick r:id="rId2"/>
              </a:rPr>
              <a:t> </a:t>
            </a:r>
            <a:r>
              <a:rPr u="sng">
                <a:solidFill>
                  <a:srgbClr val="CC00CC"/>
                </a:solidFill>
                <a:uFill>
                  <a:solidFill>
                    <a:srgbClr val="CC00CC"/>
                  </a:solidFill>
                </a:uFill>
                <a:hlinkClick r:id="rId3"/>
              </a:rPr>
              <a:t>http://ecampus.kookmin.ac.kr/</a:t>
            </a:r>
            <a:r>
              <a:t> 컴퓨터 구조</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Administrivia"/>
          <p:cNvSpPr txBox="1">
            <a:spLocks noGrp="1"/>
          </p:cNvSpPr>
          <p:nvPr>
            <p:ph type="title" idx="4294967295"/>
          </p:nvPr>
        </p:nvSpPr>
        <p:spPr>
          <a:xfrm>
            <a:off x="762000" y="152400"/>
            <a:ext cx="3198813" cy="479425"/>
          </a:xfrm>
          <a:prstGeom prst="rect">
            <a:avLst/>
          </a:prstGeom>
        </p:spPr>
        <p:txBody>
          <a:bodyPr>
            <a:normAutofit/>
          </a:bodyPr>
          <a:lstStyle>
            <a:lvl1pPr defTabSz="804672">
              <a:defRPr sz="2816">
                <a:solidFill>
                  <a:srgbClr val="000000"/>
                </a:solidFill>
                <a:latin typeface="Verdana"/>
                <a:ea typeface="Verdana"/>
                <a:cs typeface="Verdana"/>
                <a:sym typeface="Verdana"/>
              </a:defRPr>
            </a:lvl1pPr>
          </a:lstStyle>
          <a:p>
            <a:r>
              <a:t>Administrivia</a:t>
            </a:r>
          </a:p>
        </p:txBody>
      </p:sp>
      <p:sp>
        <p:nvSpPr>
          <p:cNvPr id="1090" name="Course homepage at “eCampus”…"/>
          <p:cNvSpPr txBox="1">
            <a:spLocks noGrp="1"/>
          </p:cNvSpPr>
          <p:nvPr>
            <p:ph type="body" idx="4294967295"/>
          </p:nvPr>
        </p:nvSpPr>
        <p:spPr>
          <a:xfrm>
            <a:off x="619125" y="1168400"/>
            <a:ext cx="8077201" cy="5514788"/>
          </a:xfrm>
          <a:prstGeom prst="rect">
            <a:avLst/>
          </a:prstGeom>
        </p:spPr>
        <p:txBody>
          <a:bodyPr>
            <a:normAutofit/>
          </a:bodyPr>
          <a:lstStyle/>
          <a:p>
            <a:pPr>
              <a:spcBef>
                <a:spcPts val="1800"/>
              </a:spcBef>
              <a:buChar char="°"/>
              <a:defRPr sz="2400">
                <a:latin typeface="Verdana"/>
                <a:ea typeface="Verdana"/>
                <a:cs typeface="Verdana"/>
                <a:sym typeface="Verdana"/>
              </a:defRPr>
            </a:pPr>
            <a:r>
              <a:rPr dirty="0"/>
              <a:t>Course homepage at “</a:t>
            </a:r>
            <a:r>
              <a:rPr dirty="0" err="1"/>
              <a:t>eCampus</a:t>
            </a:r>
            <a:r>
              <a:rPr dirty="0"/>
              <a:t>”</a:t>
            </a:r>
          </a:p>
          <a:p>
            <a:pPr marL="685800" lvl="1" indent="-190500">
              <a:lnSpc>
                <a:spcPct val="85000"/>
              </a:lnSpc>
              <a:spcBef>
                <a:spcPts val="900"/>
              </a:spcBef>
              <a:defRPr sz="2000">
                <a:latin typeface="Verdana"/>
                <a:ea typeface="Verdana"/>
                <a:cs typeface="Verdana"/>
                <a:sym typeface="Verdana"/>
              </a:defRPr>
            </a:pPr>
            <a:r>
              <a:rPr dirty="0"/>
              <a:t>Lecture slides, announcements, </a:t>
            </a:r>
            <a:r>
              <a:rPr dirty="0" err="1"/>
              <a:t>homeworks</a:t>
            </a:r>
            <a:r>
              <a:rPr dirty="0"/>
              <a:t>, etc.</a:t>
            </a:r>
          </a:p>
          <a:p>
            <a:pPr>
              <a:spcBef>
                <a:spcPts val="1800"/>
              </a:spcBef>
              <a:buChar char="°"/>
              <a:defRPr sz="2400">
                <a:latin typeface="Verdana"/>
                <a:ea typeface="Verdana"/>
                <a:cs typeface="Verdana"/>
                <a:sym typeface="Verdana"/>
              </a:defRPr>
            </a:pPr>
            <a:r>
              <a:rPr dirty="0"/>
              <a:t>Make use of my office hours : 1:</a:t>
            </a:r>
            <a:r>
              <a:rPr lang="en-US" dirty="0"/>
              <a:t>30</a:t>
            </a:r>
            <a:r>
              <a:rPr dirty="0"/>
              <a:t> ~ </a:t>
            </a:r>
            <a:r>
              <a:rPr lang="en-US" dirty="0"/>
              <a:t>3</a:t>
            </a:r>
            <a:r>
              <a:rPr dirty="0"/>
              <a:t>:</a:t>
            </a:r>
            <a:r>
              <a:rPr lang="en-US" dirty="0"/>
              <a:t>0</a:t>
            </a:r>
            <a:r>
              <a:rPr dirty="0"/>
              <a:t>0pm </a:t>
            </a:r>
            <a:r>
              <a:rPr dirty="0" err="1"/>
              <a:t>TTh</a:t>
            </a:r>
            <a:r>
              <a:rPr dirty="0"/>
              <a:t> (</a:t>
            </a:r>
            <a:r>
              <a:rPr dirty="0" err="1"/>
              <a:t>화목</a:t>
            </a:r>
            <a:r>
              <a:rPr dirty="0"/>
              <a:t>)</a:t>
            </a:r>
          </a:p>
          <a:p>
            <a:pPr>
              <a:spcBef>
                <a:spcPts val="1800"/>
              </a:spcBef>
              <a:buChar char="°"/>
              <a:defRPr sz="2400">
                <a:latin typeface="Verdana"/>
                <a:ea typeface="Verdana"/>
                <a:cs typeface="Verdana"/>
                <a:sym typeface="Verdana"/>
              </a:defRPr>
            </a:pPr>
            <a:r>
              <a:rPr dirty="0"/>
              <a:t>This course includes 1 unit of Project Course.</a:t>
            </a:r>
          </a:p>
          <a:p>
            <a:pPr marL="685800" lvl="1" indent="-190500">
              <a:lnSpc>
                <a:spcPct val="85000"/>
              </a:lnSpc>
              <a:spcBef>
                <a:spcPts val="1100"/>
              </a:spcBef>
              <a:defRPr sz="2400">
                <a:latin typeface="Verdana"/>
                <a:ea typeface="Verdana"/>
                <a:cs typeface="Verdana"/>
                <a:sym typeface="Verdana"/>
              </a:defRPr>
            </a:pPr>
            <a:r>
              <a:rPr dirty="0"/>
              <a:t>There will be 2 design homework.</a:t>
            </a:r>
          </a:p>
          <a:p>
            <a:pPr>
              <a:spcBef>
                <a:spcPts val="1800"/>
              </a:spcBef>
              <a:buChar char="°"/>
              <a:defRPr sz="2400">
                <a:latin typeface="Verdana"/>
                <a:ea typeface="Verdana"/>
                <a:cs typeface="Verdana"/>
                <a:sym typeface="Verdana"/>
              </a:defRPr>
            </a:pPr>
            <a:r>
              <a:rPr dirty="0"/>
              <a:t>Evaluation : </a:t>
            </a:r>
            <a:endParaRPr lang="en-US" dirty="0"/>
          </a:p>
          <a:p>
            <a:pPr lvl="1">
              <a:spcBef>
                <a:spcPts val="1800"/>
              </a:spcBef>
              <a:buChar char="°"/>
              <a:defRPr sz="2400">
                <a:latin typeface="Verdana"/>
                <a:ea typeface="Verdana"/>
                <a:cs typeface="Verdana"/>
                <a:sym typeface="Verdana"/>
              </a:defRPr>
            </a:pPr>
            <a:r>
              <a:rPr dirty="0"/>
              <a:t>30% midterm, </a:t>
            </a:r>
            <a:endParaRPr lang="en-US" dirty="0"/>
          </a:p>
          <a:p>
            <a:pPr lvl="1">
              <a:spcBef>
                <a:spcPts val="1800"/>
              </a:spcBef>
              <a:buChar char="°"/>
              <a:defRPr sz="2400">
                <a:latin typeface="Verdana"/>
                <a:ea typeface="Verdana"/>
                <a:cs typeface="Verdana"/>
                <a:sym typeface="Verdana"/>
              </a:defRPr>
            </a:pPr>
            <a:r>
              <a:rPr dirty="0"/>
              <a:t>30% final, </a:t>
            </a:r>
            <a:endParaRPr lang="en-US" dirty="0"/>
          </a:p>
          <a:p>
            <a:pPr lvl="1">
              <a:spcBef>
                <a:spcPts val="1800"/>
              </a:spcBef>
              <a:buChar char="°"/>
              <a:defRPr sz="2400">
                <a:latin typeface="Verdana"/>
                <a:ea typeface="Verdana"/>
                <a:cs typeface="Verdana"/>
                <a:sym typeface="Verdana"/>
              </a:defRPr>
            </a:pPr>
            <a:r>
              <a:rPr dirty="0"/>
              <a:t>30% report </a:t>
            </a:r>
            <a:endParaRPr lang="en-US" dirty="0"/>
          </a:p>
          <a:p>
            <a:pPr lvl="1">
              <a:spcBef>
                <a:spcPts val="1800"/>
              </a:spcBef>
              <a:buChar char="°"/>
              <a:defRPr sz="2400">
                <a:latin typeface="Verdana"/>
                <a:ea typeface="Verdana"/>
                <a:cs typeface="Verdana"/>
                <a:sym typeface="Verdana"/>
              </a:defRPr>
            </a:pPr>
            <a:r>
              <a:rPr dirty="0"/>
              <a:t>10% participation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수강 신청 교수 서명"/>
          <p:cNvSpPr txBox="1">
            <a:spLocks noGrp="1"/>
          </p:cNvSpPr>
          <p:nvPr>
            <p:ph type="title" idx="4294967295"/>
          </p:nvPr>
        </p:nvSpPr>
        <p:spPr>
          <a:xfrm>
            <a:off x="762000" y="152400"/>
            <a:ext cx="3770313" cy="479425"/>
          </a:xfrm>
          <a:prstGeom prst="rect">
            <a:avLst/>
          </a:prstGeom>
        </p:spPr>
        <p:txBody>
          <a:bodyPr>
            <a:normAutofit/>
          </a:bodyPr>
          <a:lstStyle>
            <a:lvl1pPr defTabSz="795527">
              <a:defRPr sz="2784">
                <a:solidFill>
                  <a:srgbClr val="000000"/>
                </a:solidFill>
                <a:latin typeface="굴림"/>
                <a:ea typeface="굴림"/>
                <a:cs typeface="굴림"/>
                <a:sym typeface="굴림"/>
              </a:defRPr>
            </a:lvl1pPr>
          </a:lstStyle>
          <a:p>
            <a:pPr>
              <a:defRPr>
                <a:latin typeface="Verdana"/>
                <a:ea typeface="Verdana"/>
                <a:cs typeface="Verdana"/>
                <a:sym typeface="Verdana"/>
              </a:defRPr>
            </a:pPr>
            <a:r>
              <a:rPr>
                <a:latin typeface="굴림"/>
                <a:ea typeface="굴림"/>
                <a:cs typeface="굴림"/>
                <a:sym typeface="굴림"/>
              </a:rPr>
              <a:t>수강 신청 교수 서명</a:t>
            </a:r>
          </a:p>
        </p:txBody>
      </p:sp>
      <p:sp>
        <p:nvSpPr>
          <p:cNvPr id="1093" name="수강 신청 사인은 오늘과 목요일 수업 끝나고 강의실에서 받을 것…"/>
          <p:cNvSpPr txBox="1">
            <a:spLocks noGrp="1"/>
          </p:cNvSpPr>
          <p:nvPr>
            <p:ph type="body" idx="4294967295"/>
          </p:nvPr>
        </p:nvSpPr>
        <p:spPr>
          <a:xfrm>
            <a:off x="685800" y="1143000"/>
            <a:ext cx="8077200" cy="3744913"/>
          </a:xfrm>
          <a:prstGeom prst="rect">
            <a:avLst/>
          </a:prstGeom>
        </p:spPr>
        <p:txBody>
          <a:bodyPr>
            <a:normAutofit/>
          </a:bodyPr>
          <a:lstStyle/>
          <a:p>
            <a:pPr marL="188976" indent="-188976" defTabSz="850391">
              <a:spcBef>
                <a:spcPts val="1700"/>
              </a:spcBef>
              <a:buChar char="°"/>
              <a:defRPr sz="2232">
                <a:latin typeface="Verdana"/>
                <a:ea typeface="Verdana"/>
                <a:cs typeface="Verdana"/>
                <a:sym typeface="Verdana"/>
              </a:defRPr>
            </a:pPr>
            <a:r>
              <a:rPr dirty="0" err="1">
                <a:latin typeface="굴림"/>
                <a:ea typeface="굴림"/>
                <a:cs typeface="굴림"/>
                <a:sym typeface="굴림"/>
              </a:rPr>
              <a:t>수강</a:t>
            </a:r>
            <a:r>
              <a:rPr dirty="0">
                <a:latin typeface="굴림"/>
                <a:ea typeface="굴림"/>
                <a:cs typeface="굴림"/>
                <a:sym typeface="굴림"/>
              </a:rPr>
              <a:t> </a:t>
            </a:r>
            <a:r>
              <a:rPr dirty="0" err="1">
                <a:latin typeface="굴림"/>
                <a:ea typeface="굴림"/>
                <a:cs typeface="굴림"/>
                <a:sym typeface="굴림"/>
              </a:rPr>
              <a:t>신청</a:t>
            </a:r>
            <a:r>
              <a:rPr dirty="0">
                <a:latin typeface="굴림"/>
                <a:ea typeface="굴림"/>
                <a:cs typeface="굴림"/>
                <a:sym typeface="굴림"/>
              </a:rPr>
              <a:t> </a:t>
            </a:r>
            <a:r>
              <a:rPr dirty="0" err="1">
                <a:latin typeface="굴림"/>
                <a:ea typeface="굴림"/>
                <a:cs typeface="굴림"/>
                <a:sym typeface="굴림"/>
              </a:rPr>
              <a:t>사인은</a:t>
            </a:r>
            <a:r>
              <a:rPr dirty="0">
                <a:latin typeface="굴림"/>
                <a:ea typeface="굴림"/>
                <a:cs typeface="굴림"/>
                <a:sym typeface="굴림"/>
              </a:rPr>
              <a:t> </a:t>
            </a:r>
            <a:r>
              <a:rPr dirty="0" err="1">
                <a:latin typeface="굴림"/>
                <a:ea typeface="굴림"/>
                <a:cs typeface="굴림"/>
                <a:sym typeface="굴림"/>
              </a:rPr>
              <a:t>오늘</a:t>
            </a:r>
            <a:r>
              <a:rPr lang="ko-KR" altLang="en-US" dirty="0">
                <a:latin typeface="굴림"/>
                <a:ea typeface="굴림"/>
                <a:cs typeface="굴림"/>
                <a:sym typeface="굴림"/>
              </a:rPr>
              <a:t> </a:t>
            </a:r>
            <a:r>
              <a:rPr dirty="0" err="1">
                <a:latin typeface="굴림"/>
                <a:ea typeface="굴림"/>
                <a:cs typeface="굴림"/>
                <a:sym typeface="굴림"/>
              </a:rPr>
              <a:t>수업</a:t>
            </a:r>
            <a:r>
              <a:rPr dirty="0">
                <a:latin typeface="굴림"/>
                <a:ea typeface="굴림"/>
                <a:cs typeface="굴림"/>
                <a:sym typeface="굴림"/>
              </a:rPr>
              <a:t> </a:t>
            </a:r>
            <a:r>
              <a:rPr dirty="0" err="1">
                <a:latin typeface="굴림"/>
                <a:ea typeface="굴림"/>
                <a:cs typeface="굴림"/>
                <a:sym typeface="굴림"/>
              </a:rPr>
              <a:t>끝나고</a:t>
            </a:r>
            <a:r>
              <a:rPr dirty="0">
                <a:latin typeface="굴림"/>
                <a:ea typeface="굴림"/>
                <a:cs typeface="굴림"/>
                <a:sym typeface="굴림"/>
              </a:rPr>
              <a:t> </a:t>
            </a:r>
            <a:r>
              <a:rPr dirty="0" err="1">
                <a:latin typeface="굴림"/>
                <a:ea typeface="굴림"/>
                <a:cs typeface="굴림"/>
                <a:sym typeface="굴림"/>
              </a:rPr>
              <a:t>강의실에서</a:t>
            </a:r>
            <a:r>
              <a:rPr dirty="0">
                <a:latin typeface="굴림"/>
                <a:ea typeface="굴림"/>
                <a:cs typeface="굴림"/>
                <a:sym typeface="굴림"/>
              </a:rPr>
              <a:t> </a:t>
            </a:r>
            <a:r>
              <a:rPr dirty="0" err="1">
                <a:latin typeface="굴림"/>
                <a:ea typeface="굴림"/>
                <a:cs typeface="굴림"/>
                <a:sym typeface="굴림"/>
              </a:rPr>
              <a:t>받을</a:t>
            </a:r>
            <a:r>
              <a:rPr dirty="0">
                <a:latin typeface="굴림"/>
                <a:ea typeface="굴림"/>
                <a:cs typeface="굴림"/>
                <a:sym typeface="굴림"/>
              </a:rPr>
              <a:t> </a:t>
            </a:r>
            <a:r>
              <a:rPr dirty="0" err="1">
                <a:latin typeface="굴림"/>
                <a:ea typeface="굴림"/>
                <a:cs typeface="굴림"/>
                <a:sym typeface="굴림"/>
              </a:rPr>
              <a:t>것</a:t>
            </a:r>
            <a:endParaRPr dirty="0">
              <a:latin typeface="굴림"/>
              <a:ea typeface="굴림"/>
              <a:cs typeface="굴림"/>
              <a:sym typeface="굴림"/>
            </a:endParaRPr>
          </a:p>
          <a:p>
            <a:pPr marL="188976" indent="-188976" defTabSz="850391">
              <a:spcBef>
                <a:spcPts val="1700"/>
              </a:spcBef>
              <a:buChar char="°"/>
              <a:defRPr sz="2232">
                <a:latin typeface="Verdana"/>
                <a:ea typeface="Verdana"/>
                <a:cs typeface="Verdana"/>
                <a:sym typeface="Verdana"/>
              </a:defRPr>
            </a:pPr>
            <a:r>
              <a:rPr dirty="0" err="1"/>
              <a:t>과사무실에서</a:t>
            </a:r>
            <a:r>
              <a:rPr dirty="0"/>
              <a:t> </a:t>
            </a:r>
            <a:r>
              <a:rPr dirty="0" err="1"/>
              <a:t>받은</a:t>
            </a:r>
            <a:r>
              <a:rPr dirty="0"/>
              <a:t> </a:t>
            </a:r>
            <a:r>
              <a:rPr dirty="0" err="1"/>
              <a:t>신청</a:t>
            </a:r>
            <a:r>
              <a:rPr dirty="0" err="1">
                <a:latin typeface="굴림"/>
                <a:ea typeface="굴림"/>
                <a:cs typeface="굴림"/>
                <a:sym typeface="굴림"/>
              </a:rPr>
              <a:t>용지에</a:t>
            </a:r>
            <a:r>
              <a:rPr dirty="0">
                <a:latin typeface="굴림"/>
                <a:ea typeface="굴림"/>
                <a:cs typeface="굴림"/>
                <a:sym typeface="굴림"/>
              </a:rPr>
              <a:t> </a:t>
            </a:r>
            <a:endParaRPr lang="en-US" dirty="0">
              <a:latin typeface="굴림"/>
              <a:ea typeface="굴림"/>
              <a:cs typeface="굴림"/>
              <a:sym typeface="굴림"/>
            </a:endParaRPr>
          </a:p>
          <a:p>
            <a:pPr marL="0" indent="0" defTabSz="850391">
              <a:spcBef>
                <a:spcPts val="1700"/>
              </a:spcBef>
              <a:buNone/>
              <a:defRPr sz="2232">
                <a:latin typeface="Verdana"/>
                <a:ea typeface="Verdana"/>
                <a:cs typeface="Verdana"/>
                <a:sym typeface="Verdana"/>
              </a:defRPr>
            </a:pPr>
            <a:r>
              <a:rPr dirty="0"/>
              <a:t>(1)</a:t>
            </a:r>
            <a:r>
              <a:rPr dirty="0" err="1">
                <a:latin typeface="굴림"/>
                <a:ea typeface="굴림"/>
                <a:cs typeface="굴림"/>
                <a:sym typeface="굴림"/>
              </a:rPr>
              <a:t>사인을</a:t>
            </a:r>
            <a:r>
              <a:rPr dirty="0">
                <a:latin typeface="굴림"/>
                <a:ea typeface="굴림"/>
                <a:cs typeface="굴림"/>
                <a:sym typeface="굴림"/>
              </a:rPr>
              <a:t> </a:t>
            </a:r>
            <a:r>
              <a:rPr dirty="0" err="1">
                <a:latin typeface="굴림"/>
                <a:ea typeface="굴림"/>
                <a:cs typeface="굴림"/>
                <a:sym typeface="굴림"/>
              </a:rPr>
              <a:t>받아야</a:t>
            </a:r>
            <a:r>
              <a:rPr dirty="0">
                <a:latin typeface="굴림"/>
                <a:ea typeface="굴림"/>
                <a:cs typeface="굴림"/>
                <a:sym typeface="굴림"/>
              </a:rPr>
              <a:t> </a:t>
            </a:r>
            <a:r>
              <a:rPr dirty="0" err="1">
                <a:latin typeface="굴림"/>
                <a:ea typeface="굴림"/>
                <a:cs typeface="굴림"/>
                <a:sym typeface="굴림"/>
              </a:rPr>
              <a:t>하는</a:t>
            </a:r>
            <a:r>
              <a:rPr dirty="0">
                <a:latin typeface="굴림"/>
                <a:ea typeface="굴림"/>
                <a:cs typeface="굴림"/>
                <a:sym typeface="굴림"/>
              </a:rPr>
              <a:t> </a:t>
            </a:r>
            <a:r>
              <a:rPr dirty="0" err="1">
                <a:latin typeface="굴림"/>
                <a:ea typeface="굴림"/>
                <a:cs typeface="굴림"/>
                <a:sym typeface="굴림"/>
              </a:rPr>
              <a:t>이유</a:t>
            </a:r>
            <a:r>
              <a:rPr dirty="0"/>
              <a:t>, </a:t>
            </a:r>
          </a:p>
          <a:p>
            <a:pPr marL="188976" indent="-188976" defTabSz="850391">
              <a:spcBef>
                <a:spcPts val="1700"/>
              </a:spcBef>
              <a:buSzTx/>
              <a:buNone/>
              <a:defRPr sz="2232">
                <a:latin typeface="Verdana"/>
                <a:ea typeface="Verdana"/>
                <a:cs typeface="Verdana"/>
                <a:sym typeface="Verdana"/>
              </a:defRPr>
            </a:pPr>
            <a:r>
              <a:rPr dirty="0"/>
              <a:t>(2) </a:t>
            </a:r>
            <a:r>
              <a:rPr dirty="0" err="1">
                <a:latin typeface="굴림"/>
                <a:ea typeface="굴림"/>
                <a:cs typeface="굴림"/>
                <a:sym typeface="굴림"/>
              </a:rPr>
              <a:t>수강</a:t>
            </a:r>
            <a:r>
              <a:rPr dirty="0">
                <a:latin typeface="굴림"/>
                <a:ea typeface="굴림"/>
                <a:cs typeface="굴림"/>
                <a:sym typeface="굴림"/>
              </a:rPr>
              <a:t> </a:t>
            </a:r>
            <a:r>
              <a:rPr dirty="0" err="1">
                <a:latin typeface="굴림"/>
                <a:ea typeface="굴림"/>
                <a:cs typeface="굴림"/>
                <a:sym typeface="굴림"/>
              </a:rPr>
              <a:t>신청</a:t>
            </a:r>
            <a:r>
              <a:rPr dirty="0">
                <a:latin typeface="굴림"/>
                <a:ea typeface="굴림"/>
                <a:cs typeface="굴림"/>
                <a:sym typeface="굴림"/>
              </a:rPr>
              <a:t> </a:t>
            </a:r>
            <a:r>
              <a:rPr dirty="0" err="1">
                <a:latin typeface="굴림"/>
                <a:ea typeface="굴림"/>
                <a:cs typeface="굴림"/>
                <a:sym typeface="굴림"/>
              </a:rPr>
              <a:t>분반</a:t>
            </a:r>
            <a:r>
              <a:rPr dirty="0">
                <a:latin typeface="굴림"/>
                <a:ea typeface="굴림"/>
                <a:cs typeface="굴림"/>
                <a:sym typeface="굴림"/>
              </a:rPr>
              <a:t> </a:t>
            </a:r>
            <a:r>
              <a:rPr dirty="0"/>
              <a:t>1(</a:t>
            </a:r>
            <a:r>
              <a:rPr dirty="0" err="1"/>
              <a:t>A교시</a:t>
            </a:r>
            <a:r>
              <a:rPr dirty="0"/>
              <a:t> 9:00~10:15) </a:t>
            </a:r>
            <a:r>
              <a:rPr dirty="0" err="1">
                <a:latin typeface="굴림"/>
                <a:ea typeface="굴림"/>
                <a:cs typeface="굴림"/>
                <a:sym typeface="굴림"/>
              </a:rPr>
              <a:t>또는</a:t>
            </a:r>
            <a:r>
              <a:rPr dirty="0">
                <a:latin typeface="굴림"/>
                <a:ea typeface="굴림"/>
                <a:cs typeface="굴림"/>
                <a:sym typeface="굴림"/>
              </a:rPr>
              <a:t> </a:t>
            </a:r>
            <a:r>
              <a:rPr dirty="0"/>
              <a:t>2 (B교시10:30~11:45)</a:t>
            </a:r>
          </a:p>
          <a:p>
            <a:pPr marL="188976" indent="-188976" defTabSz="850391">
              <a:spcBef>
                <a:spcPts val="1700"/>
              </a:spcBef>
              <a:buSzTx/>
              <a:buNone/>
              <a:defRPr sz="2232">
                <a:latin typeface="Verdana"/>
                <a:ea typeface="Verdana"/>
                <a:cs typeface="Verdana"/>
                <a:sym typeface="Verdana"/>
              </a:defRPr>
            </a:pPr>
            <a:r>
              <a:rPr dirty="0"/>
              <a:t>(3) </a:t>
            </a:r>
            <a:r>
              <a:rPr dirty="0" err="1">
                <a:latin typeface="굴림"/>
                <a:ea typeface="굴림"/>
                <a:cs typeface="굴림"/>
                <a:sym typeface="굴림"/>
              </a:rPr>
              <a:t>이름</a:t>
            </a:r>
            <a:r>
              <a:rPr dirty="0">
                <a:latin typeface="굴림"/>
                <a:ea typeface="굴림"/>
                <a:cs typeface="굴림"/>
                <a:sym typeface="굴림"/>
              </a:rPr>
              <a:t> </a:t>
            </a:r>
            <a:r>
              <a:rPr dirty="0" err="1">
                <a:latin typeface="굴림"/>
                <a:ea typeface="굴림"/>
                <a:cs typeface="굴림"/>
                <a:sym typeface="굴림"/>
              </a:rPr>
              <a:t>학번</a:t>
            </a:r>
            <a:r>
              <a:rPr dirty="0">
                <a:latin typeface="굴림"/>
                <a:ea typeface="굴림"/>
                <a:cs typeface="굴림"/>
                <a:sym typeface="굴림"/>
              </a:rPr>
              <a:t> </a:t>
            </a:r>
            <a:r>
              <a:rPr dirty="0" err="1">
                <a:latin typeface="굴림"/>
                <a:ea typeface="굴림"/>
                <a:cs typeface="굴림"/>
                <a:sym typeface="굴림"/>
              </a:rPr>
              <a:t>등</a:t>
            </a:r>
            <a:r>
              <a:rPr dirty="0">
                <a:latin typeface="굴림"/>
                <a:ea typeface="굴림"/>
                <a:cs typeface="굴림"/>
                <a:sym typeface="굴림"/>
              </a:rPr>
              <a:t> </a:t>
            </a:r>
            <a:r>
              <a:rPr dirty="0" err="1">
                <a:latin typeface="굴림"/>
                <a:ea typeface="굴림"/>
                <a:cs typeface="굴림"/>
                <a:sym typeface="굴림"/>
              </a:rPr>
              <a:t>교수</a:t>
            </a:r>
            <a:r>
              <a:rPr dirty="0">
                <a:latin typeface="굴림"/>
                <a:ea typeface="굴림"/>
                <a:cs typeface="굴림"/>
                <a:sym typeface="굴림"/>
              </a:rPr>
              <a:t> </a:t>
            </a:r>
            <a:r>
              <a:rPr dirty="0" err="1">
                <a:latin typeface="굴림"/>
                <a:ea typeface="굴림"/>
                <a:cs typeface="굴림"/>
                <a:sym typeface="굴림"/>
              </a:rPr>
              <a:t>서명을</a:t>
            </a:r>
            <a:r>
              <a:rPr dirty="0">
                <a:latin typeface="굴림"/>
                <a:ea typeface="굴림"/>
                <a:cs typeface="굴림"/>
                <a:sym typeface="굴림"/>
              </a:rPr>
              <a:t> </a:t>
            </a:r>
            <a:r>
              <a:rPr dirty="0" err="1">
                <a:latin typeface="굴림"/>
                <a:ea typeface="굴림"/>
                <a:cs typeface="굴림"/>
                <a:sym typeface="굴림"/>
              </a:rPr>
              <a:t>제외한</a:t>
            </a:r>
            <a:r>
              <a:rPr dirty="0">
                <a:latin typeface="굴림"/>
                <a:ea typeface="굴림"/>
                <a:cs typeface="굴림"/>
                <a:sym typeface="굴림"/>
              </a:rPr>
              <a:t> </a:t>
            </a:r>
            <a:r>
              <a:rPr dirty="0" err="1">
                <a:latin typeface="굴림"/>
                <a:ea typeface="굴림"/>
                <a:cs typeface="굴림"/>
                <a:sym typeface="굴림"/>
              </a:rPr>
              <a:t>모든</a:t>
            </a:r>
            <a:r>
              <a:rPr dirty="0">
                <a:latin typeface="굴림"/>
                <a:ea typeface="굴림"/>
                <a:cs typeface="굴림"/>
                <a:sym typeface="굴림"/>
              </a:rPr>
              <a:t> </a:t>
            </a:r>
            <a:r>
              <a:rPr dirty="0" err="1">
                <a:latin typeface="굴림"/>
                <a:ea typeface="굴림"/>
                <a:cs typeface="굴림"/>
                <a:sym typeface="굴림"/>
              </a:rPr>
              <a:t>내용을</a:t>
            </a:r>
            <a:r>
              <a:rPr dirty="0">
                <a:latin typeface="굴림"/>
                <a:ea typeface="굴림"/>
                <a:cs typeface="굴림"/>
                <a:sym typeface="굴림"/>
              </a:rPr>
              <a:t> </a:t>
            </a:r>
            <a:r>
              <a:rPr dirty="0" err="1">
                <a:latin typeface="굴림"/>
                <a:ea typeface="굴림"/>
                <a:cs typeface="굴림"/>
                <a:sym typeface="굴림"/>
              </a:rPr>
              <a:t>써</a:t>
            </a:r>
            <a:r>
              <a:rPr dirty="0">
                <a:latin typeface="굴림"/>
                <a:ea typeface="굴림"/>
                <a:cs typeface="굴림"/>
                <a:sym typeface="굴림"/>
              </a:rPr>
              <a:t> </a:t>
            </a:r>
            <a:r>
              <a:rPr dirty="0" err="1">
                <a:latin typeface="굴림"/>
                <a:ea typeface="굴림"/>
                <a:cs typeface="굴림"/>
                <a:sym typeface="굴림"/>
              </a:rPr>
              <a:t>올</a:t>
            </a:r>
            <a:r>
              <a:rPr dirty="0">
                <a:latin typeface="굴림"/>
                <a:ea typeface="굴림"/>
                <a:cs typeface="굴림"/>
                <a:sym typeface="굴림"/>
              </a:rPr>
              <a:t> </a:t>
            </a:r>
            <a:r>
              <a:rPr dirty="0" err="1">
                <a:latin typeface="굴림"/>
                <a:ea typeface="굴림"/>
                <a:cs typeface="굴림"/>
                <a:sym typeface="굴림"/>
              </a:rPr>
              <a:t>것</a:t>
            </a:r>
            <a:endParaRPr dirty="0">
              <a:latin typeface="굴림"/>
              <a:ea typeface="굴림"/>
              <a:cs typeface="굴림"/>
              <a:sym typeface="굴림"/>
            </a:endParaRPr>
          </a:p>
          <a:p>
            <a:pPr marL="188976" indent="-188976" defTabSz="850391">
              <a:spcBef>
                <a:spcPts val="1700"/>
              </a:spcBef>
              <a:buSzTx/>
              <a:buNone/>
              <a:defRPr sz="2232">
                <a:latin typeface="Verdana"/>
                <a:ea typeface="Verdana"/>
                <a:cs typeface="Verdana"/>
                <a:sym typeface="Verdana"/>
              </a:defRPr>
            </a:pPr>
            <a:endParaRPr lang="en-US"/>
          </a:p>
          <a:p>
            <a:pPr marL="188976" indent="-188976" defTabSz="850391">
              <a:spcBef>
                <a:spcPts val="1700"/>
              </a:spcBef>
              <a:buSzTx/>
              <a:buNone/>
              <a:defRPr sz="2232">
                <a:latin typeface="Verdana"/>
                <a:ea typeface="Verdana"/>
                <a:cs typeface="Verdana"/>
                <a:sym typeface="Verdana"/>
              </a:defRPr>
            </a:pPr>
            <a:r>
              <a:t>** </a:t>
            </a:r>
            <a:r>
              <a:rPr dirty="0" err="1">
                <a:latin typeface="굴림"/>
                <a:ea typeface="굴림"/>
                <a:cs typeface="굴림"/>
                <a:sym typeface="굴림"/>
              </a:rPr>
              <a:t>다른</a:t>
            </a:r>
            <a:r>
              <a:rPr dirty="0">
                <a:latin typeface="굴림"/>
                <a:ea typeface="굴림"/>
                <a:cs typeface="굴림"/>
                <a:sym typeface="굴림"/>
              </a:rPr>
              <a:t> </a:t>
            </a:r>
            <a:r>
              <a:rPr dirty="0" err="1">
                <a:latin typeface="굴림"/>
                <a:ea typeface="굴림"/>
                <a:cs typeface="굴림"/>
                <a:sym typeface="굴림"/>
              </a:rPr>
              <a:t>서류도</a:t>
            </a:r>
            <a:r>
              <a:rPr dirty="0">
                <a:latin typeface="굴림"/>
                <a:ea typeface="굴림"/>
                <a:cs typeface="굴림"/>
                <a:sym typeface="굴림"/>
              </a:rPr>
              <a:t> </a:t>
            </a:r>
            <a:r>
              <a:rPr dirty="0" err="1">
                <a:latin typeface="굴림"/>
                <a:ea typeface="굴림"/>
                <a:cs typeface="굴림"/>
                <a:sym typeface="굴림"/>
              </a:rPr>
              <a:t>마찬가지임</a:t>
            </a:r>
            <a:r>
              <a:rPr dirty="0"/>
              <a:t>, </a:t>
            </a:r>
            <a:r>
              <a:rPr dirty="0" err="1">
                <a:latin typeface="굴림"/>
                <a:ea typeface="굴림"/>
                <a:cs typeface="굴림"/>
                <a:sym typeface="굴림"/>
              </a:rPr>
              <a:t>누구에게든</a:t>
            </a:r>
            <a:r>
              <a:rPr dirty="0">
                <a:latin typeface="굴림"/>
                <a:ea typeface="굴림"/>
                <a:cs typeface="굴림"/>
                <a:sym typeface="굴림"/>
              </a:rPr>
              <a:t> </a:t>
            </a:r>
            <a:r>
              <a:rPr dirty="0" err="1">
                <a:latin typeface="굴림"/>
                <a:ea typeface="굴림"/>
                <a:cs typeface="굴림"/>
                <a:sym typeface="굴림"/>
              </a:rPr>
              <a:t>서명을</a:t>
            </a:r>
            <a:r>
              <a:rPr dirty="0">
                <a:latin typeface="굴림"/>
                <a:ea typeface="굴림"/>
                <a:cs typeface="굴림"/>
                <a:sym typeface="굴림"/>
              </a:rPr>
              <a:t> </a:t>
            </a:r>
            <a:r>
              <a:rPr dirty="0" err="1">
                <a:latin typeface="굴림"/>
                <a:ea typeface="굴림"/>
                <a:cs typeface="굴림"/>
                <a:sym typeface="굴림"/>
              </a:rPr>
              <a:t>요청할</a:t>
            </a:r>
            <a:r>
              <a:rPr dirty="0">
                <a:latin typeface="굴림"/>
                <a:ea typeface="굴림"/>
                <a:cs typeface="굴림"/>
                <a:sym typeface="굴림"/>
              </a:rPr>
              <a:t> </a:t>
            </a:r>
            <a:r>
              <a:rPr dirty="0" err="1">
                <a:latin typeface="굴림"/>
                <a:ea typeface="굴림"/>
                <a:cs typeface="굴림"/>
                <a:sym typeface="굴림"/>
              </a:rPr>
              <a:t>때</a:t>
            </a:r>
            <a:r>
              <a:rPr dirty="0">
                <a:latin typeface="굴림"/>
                <a:ea typeface="굴림"/>
                <a:cs typeface="굴림"/>
                <a:sym typeface="굴림"/>
              </a:rPr>
              <a:t> </a:t>
            </a:r>
            <a:r>
              <a:rPr dirty="0" err="1">
                <a:latin typeface="굴림"/>
                <a:ea typeface="굴림"/>
                <a:cs typeface="굴림"/>
                <a:sym typeface="굴림"/>
              </a:rPr>
              <a:t>백지</a:t>
            </a:r>
            <a:r>
              <a:rPr dirty="0">
                <a:latin typeface="굴림"/>
                <a:ea typeface="굴림"/>
                <a:cs typeface="굴림"/>
                <a:sym typeface="굴림"/>
              </a:rPr>
              <a:t> </a:t>
            </a:r>
            <a:r>
              <a:rPr dirty="0" err="1">
                <a:latin typeface="굴림"/>
                <a:ea typeface="굴림"/>
                <a:cs typeface="굴림"/>
                <a:sym typeface="굴림"/>
              </a:rPr>
              <a:t>서류를</a:t>
            </a:r>
            <a:r>
              <a:rPr dirty="0">
                <a:latin typeface="굴림"/>
                <a:ea typeface="굴림"/>
                <a:cs typeface="굴림"/>
                <a:sym typeface="굴림"/>
              </a:rPr>
              <a:t> </a:t>
            </a:r>
            <a:r>
              <a:rPr dirty="0" err="1">
                <a:latin typeface="굴림"/>
                <a:ea typeface="굴림"/>
                <a:cs typeface="굴림"/>
                <a:sym typeface="굴림"/>
              </a:rPr>
              <a:t>내밀지</a:t>
            </a:r>
            <a:r>
              <a:rPr dirty="0">
                <a:latin typeface="굴림"/>
                <a:ea typeface="굴림"/>
                <a:cs typeface="굴림"/>
                <a:sym typeface="굴림"/>
              </a:rPr>
              <a:t> </a:t>
            </a:r>
            <a:r>
              <a:rPr dirty="0" err="1">
                <a:latin typeface="굴림"/>
                <a:ea typeface="굴림"/>
                <a:cs typeface="굴림"/>
                <a:sym typeface="굴림"/>
              </a:rPr>
              <a:t>말</a:t>
            </a:r>
            <a:r>
              <a:rPr dirty="0">
                <a:latin typeface="굴림"/>
                <a:ea typeface="굴림"/>
                <a:cs typeface="굴림"/>
                <a:sym typeface="굴림"/>
              </a:rPr>
              <a:t> </a:t>
            </a:r>
            <a:r>
              <a:rPr dirty="0" err="1">
                <a:latin typeface="굴림"/>
                <a:ea typeface="굴림"/>
                <a:cs typeface="굴림"/>
                <a:sym typeface="굴림"/>
              </a:rPr>
              <a:t>것</a:t>
            </a:r>
            <a:r>
              <a:rPr dirty="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 name="교과목 개요/교육목표"/>
          <p:cNvSpPr txBox="1">
            <a:spLocks noGrp="1"/>
          </p:cNvSpPr>
          <p:nvPr>
            <p:ph type="title"/>
          </p:nvPr>
        </p:nvSpPr>
        <p:spPr>
          <a:prstGeom prst="rect">
            <a:avLst/>
          </a:prstGeom>
        </p:spPr>
        <p:txBody>
          <a:bodyPr/>
          <a:lstStyle/>
          <a:p>
            <a:r>
              <a:t>교과목 개요/교육목표</a:t>
            </a:r>
          </a:p>
        </p:txBody>
      </p:sp>
      <p:sp>
        <p:nvSpPr>
          <p:cNvPr id="1074" name="컴퓨터의 작동 원리를 디지털 회로 수준에서 이해한다.…"/>
          <p:cNvSpPr txBox="1">
            <a:spLocks noGrp="1"/>
          </p:cNvSpPr>
          <p:nvPr>
            <p:ph type="body" idx="1"/>
          </p:nvPr>
        </p:nvSpPr>
        <p:spPr>
          <a:prstGeom prst="rect">
            <a:avLst/>
          </a:prstGeom>
        </p:spPr>
        <p:txBody>
          <a:bodyPr>
            <a:normAutofit fontScale="92500"/>
          </a:bodyPr>
          <a:lstStyle/>
          <a:p>
            <a:pPr marL="240631" indent="-240631" defTabSz="457200">
              <a:lnSpc>
                <a:spcPts val="4100"/>
              </a:lnSpc>
              <a:spcBef>
                <a:spcPts val="0"/>
              </a:spcBef>
              <a:buSzPct val="60000"/>
              <a:buFontTx/>
              <a:buBlip>
                <a:blip r:embed="rId2"/>
              </a:buBlip>
              <a:defRPr sz="2400">
                <a:solidFill>
                  <a:srgbClr val="333333"/>
                </a:solidFill>
                <a:latin typeface="Verdana"/>
                <a:ea typeface="Verdana"/>
                <a:cs typeface="Verdana"/>
                <a:sym typeface="Verdana"/>
              </a:defRPr>
            </a:pPr>
            <a:r>
              <a:t>컴퓨터의 작동 원리를 디지털 회로 수준에서 이해한다.</a:t>
            </a:r>
          </a:p>
          <a:p>
            <a:pPr marL="240631" indent="-240631" defTabSz="457200">
              <a:lnSpc>
                <a:spcPts val="4100"/>
              </a:lnSpc>
              <a:spcBef>
                <a:spcPts val="0"/>
              </a:spcBef>
              <a:buSzPct val="60000"/>
              <a:buFontTx/>
              <a:buBlip>
                <a:blip r:embed="rId2"/>
              </a:buBlip>
              <a:defRPr sz="2400">
                <a:solidFill>
                  <a:srgbClr val="333333"/>
                </a:solidFill>
                <a:latin typeface="Verdana"/>
                <a:ea typeface="Verdana"/>
                <a:cs typeface="Verdana"/>
                <a:sym typeface="Verdana"/>
              </a:defRPr>
            </a:pPr>
            <a:endParaRPr/>
          </a:p>
          <a:p>
            <a:pPr marL="240631" indent="-240631" defTabSz="457200">
              <a:lnSpc>
                <a:spcPts val="4100"/>
              </a:lnSpc>
              <a:spcBef>
                <a:spcPts val="0"/>
              </a:spcBef>
              <a:buSzPct val="60000"/>
              <a:buFontTx/>
              <a:buBlip>
                <a:blip r:embed="rId2"/>
              </a:buBlip>
              <a:defRPr sz="2400">
                <a:solidFill>
                  <a:srgbClr val="333333"/>
                </a:solidFill>
                <a:latin typeface="Verdana"/>
                <a:ea typeface="Verdana"/>
                <a:cs typeface="Verdana"/>
                <a:sym typeface="Verdana"/>
              </a:defRPr>
            </a:pPr>
            <a:r>
              <a:t>이진 논리식을 디지털 회로로 구현할 수 있고, 이를 바탕으로 컴퓨터에서 데이타와 명령어를 이진수로 표현하는 방법을 이해하여, 컴퓨터 프로세서가 동작하는 원리를 이해한다. 프로세서의 성능을 측정하고 비교하는 방법을 이해하고 프로세서 성능의 최적화 방안의 대표적 기법들인 파이프라인 프로세서와 메모리 계층 구조에 대해 이해한다.</a:t>
            </a:r>
          </a:p>
        </p:txBody>
      </p:sp>
      <p:sp>
        <p:nvSpPr>
          <p:cNvPr id="2" name="Rectangle 1">
            <a:extLst>
              <a:ext uri="{FF2B5EF4-FFF2-40B4-BE49-F238E27FC236}">
                <a16:creationId xmlns:a16="http://schemas.microsoft.com/office/drawing/2014/main" id="{C6BD013B-10A2-8B4C-9C4B-DD1A9ED8AB51}"/>
              </a:ext>
            </a:extLst>
          </p:cNvPr>
          <p:cNvSpPr/>
          <p:nvPr/>
        </p:nvSpPr>
        <p:spPr>
          <a:xfrm>
            <a:off x="1507524" y="3781168"/>
            <a:ext cx="4226011" cy="420129"/>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Helvetic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Textbook"/>
          <p:cNvSpPr txBox="1">
            <a:spLocks noGrp="1"/>
          </p:cNvSpPr>
          <p:nvPr>
            <p:ph type="title" idx="4294967295"/>
          </p:nvPr>
        </p:nvSpPr>
        <p:spPr>
          <a:xfrm>
            <a:off x="685800" y="152400"/>
            <a:ext cx="2270125" cy="479425"/>
          </a:xfrm>
          <a:prstGeom prst="rect">
            <a:avLst/>
          </a:prstGeom>
        </p:spPr>
        <p:txBody>
          <a:bodyPr>
            <a:normAutofit/>
          </a:bodyPr>
          <a:lstStyle>
            <a:lvl1pPr defTabSz="804672">
              <a:defRPr sz="2816">
                <a:solidFill>
                  <a:srgbClr val="000000"/>
                </a:solidFill>
                <a:latin typeface="Verdana"/>
                <a:ea typeface="Verdana"/>
                <a:cs typeface="Verdana"/>
                <a:sym typeface="Verdana"/>
              </a:defRPr>
            </a:lvl1pPr>
          </a:lstStyle>
          <a:p>
            <a:r>
              <a:rPr lang="ko-KR" altLang="en-US" dirty="0"/>
              <a:t>교과서</a:t>
            </a:r>
            <a:endParaRPr dirty="0"/>
          </a:p>
        </p:txBody>
      </p:sp>
      <p:sp>
        <p:nvSpPr>
          <p:cNvPr id="1047" name="Computer Organization and Design: The Hardware/Software Interface, Patterson and Hennessy (COD). :…"/>
          <p:cNvSpPr txBox="1">
            <a:spLocks noGrp="1"/>
          </p:cNvSpPr>
          <p:nvPr>
            <p:ph type="body" idx="4294967295"/>
          </p:nvPr>
        </p:nvSpPr>
        <p:spPr>
          <a:xfrm>
            <a:off x="685800" y="1143000"/>
            <a:ext cx="8229600" cy="5299841"/>
          </a:xfrm>
          <a:prstGeom prst="rect">
            <a:avLst/>
          </a:prstGeom>
        </p:spPr>
        <p:txBody>
          <a:bodyPr>
            <a:normAutofit/>
          </a:bodyPr>
          <a:lstStyle/>
          <a:p>
            <a:pPr marL="197104" indent="-197104" defTabSz="886968">
              <a:lnSpc>
                <a:spcPct val="95000"/>
              </a:lnSpc>
              <a:spcBef>
                <a:spcPts val="2100"/>
              </a:spcBef>
              <a:buChar char="°"/>
              <a:defRPr sz="2716" i="1">
                <a:latin typeface="Verdana"/>
                <a:ea typeface="Verdana"/>
                <a:cs typeface="Verdana"/>
                <a:sym typeface="Verdana"/>
              </a:defRPr>
            </a:pPr>
            <a:r>
              <a:rPr lang="ko-KR" altLang="en-US" dirty="0"/>
              <a:t>컴퓨터 구조 및 설계 하드웨어</a:t>
            </a:r>
            <a:r>
              <a:rPr lang="en-US" altLang="ko-KR" dirty="0"/>
              <a:t>/</a:t>
            </a:r>
            <a:r>
              <a:rPr lang="ko-KR" altLang="en-US" dirty="0"/>
              <a:t>소프트웨어 인터페이스</a:t>
            </a:r>
            <a:r>
              <a:rPr lang="en-US" altLang="ko-KR" dirty="0"/>
              <a:t>,</a:t>
            </a:r>
            <a:r>
              <a:rPr lang="ko-KR" altLang="en-US" dirty="0"/>
              <a:t> </a:t>
            </a:r>
            <a:r>
              <a:rPr dirty="0"/>
              <a:t>Computer Organization and Design</a:t>
            </a:r>
            <a:r>
              <a:rPr lang="ko-KR" altLang="en-US" dirty="0"/>
              <a:t> </a:t>
            </a:r>
            <a:r>
              <a:rPr lang="en-US" altLang="ko-KR" dirty="0"/>
              <a:t>(COD) </a:t>
            </a:r>
            <a:r>
              <a:rPr dirty="0"/>
              <a:t>: The Hardware/Software Interface, </a:t>
            </a:r>
            <a:r>
              <a:rPr lang="en-US" altLang="ko-KR" dirty="0"/>
              <a:t>by</a:t>
            </a:r>
            <a:r>
              <a:rPr lang="ko-KR" altLang="en-US" dirty="0"/>
              <a:t> </a:t>
            </a:r>
            <a:r>
              <a:rPr i="0" dirty="0"/>
              <a:t>Patterson and Hennessy </a:t>
            </a:r>
          </a:p>
          <a:p>
            <a:pPr marL="197104" indent="-197104" defTabSz="886968">
              <a:lnSpc>
                <a:spcPct val="95000"/>
              </a:lnSpc>
              <a:spcBef>
                <a:spcPts val="2100"/>
              </a:spcBef>
              <a:buSzTx/>
              <a:buNone/>
              <a:defRPr sz="2716">
                <a:solidFill>
                  <a:srgbClr val="FF0000"/>
                </a:solidFill>
                <a:latin typeface="Verdana"/>
                <a:ea typeface="Verdana"/>
                <a:cs typeface="Verdana"/>
                <a:sym typeface="Verdana"/>
              </a:defRPr>
            </a:pPr>
            <a:r>
              <a:rPr dirty="0"/>
              <a:t>  </a:t>
            </a:r>
            <a:r>
              <a:rPr dirty="0">
                <a:solidFill>
                  <a:srgbClr val="000000"/>
                </a:solidFill>
              </a:rPr>
              <a:t>MIPS edition</a:t>
            </a:r>
            <a:r>
              <a:rPr lang="en-US" dirty="0">
                <a:solidFill>
                  <a:srgbClr val="000000"/>
                </a:solidFill>
              </a:rPr>
              <a:t>, 5</a:t>
            </a:r>
            <a:r>
              <a:rPr lang="en-US" baseline="30000" dirty="0">
                <a:solidFill>
                  <a:srgbClr val="000000"/>
                </a:solidFill>
              </a:rPr>
              <a:t>th</a:t>
            </a:r>
            <a:r>
              <a:rPr lang="en-US" dirty="0">
                <a:solidFill>
                  <a:srgbClr val="000000"/>
                </a:solidFill>
              </a:rPr>
              <a:t> edition </a:t>
            </a:r>
            <a:endParaRPr dirty="0">
              <a:solidFill>
                <a:srgbClr val="000000"/>
              </a:solidFill>
            </a:endParaRPr>
          </a:p>
          <a:p>
            <a:pPr marL="0" indent="0" defTabSz="886968">
              <a:lnSpc>
                <a:spcPct val="95000"/>
              </a:lnSpc>
              <a:spcBef>
                <a:spcPts val="2100"/>
              </a:spcBef>
              <a:buNone/>
              <a:defRPr sz="2716">
                <a:latin typeface="Verdana"/>
                <a:ea typeface="Verdana"/>
                <a:cs typeface="Verdana"/>
                <a:sym typeface="Verdana"/>
              </a:defRP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9" name="front.jpeg" descr="front.jpeg"/>
          <p:cNvPicPr>
            <a:picLocks noChangeAspect="1"/>
          </p:cNvPicPr>
          <p:nvPr/>
        </p:nvPicPr>
        <p:blipFill>
          <a:blip r:embed="rId2"/>
          <a:stretch>
            <a:fillRect/>
          </a:stretch>
        </p:blipFill>
        <p:spPr>
          <a:xfrm>
            <a:off x="2017948" y="0"/>
            <a:ext cx="5311304" cy="6858000"/>
          </a:xfrm>
          <a:prstGeom prst="rect">
            <a:avLst/>
          </a:prstGeom>
          <a:ln w="12700">
            <a:miter lim="400000"/>
          </a:ln>
        </p:spPr>
      </p:pic>
      <p:sp>
        <p:nvSpPr>
          <p:cNvPr id="1050" name="한글판"/>
          <p:cNvSpPr txBox="1"/>
          <p:nvPr/>
        </p:nvSpPr>
        <p:spPr>
          <a:xfrm>
            <a:off x="7417589" y="2475229"/>
            <a:ext cx="1309552" cy="45974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lvl1pPr>
          </a:lstStyle>
          <a:p>
            <a:r>
              <a:rPr dirty="0" err="1"/>
              <a:t>한글판</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2" name="image.jpeg" descr="image.jpeg"/>
          <p:cNvPicPr>
            <a:picLocks noChangeAspect="1"/>
          </p:cNvPicPr>
          <p:nvPr/>
        </p:nvPicPr>
        <p:blipFill>
          <a:blip r:embed="rId2"/>
          <a:stretch>
            <a:fillRect/>
          </a:stretch>
        </p:blipFill>
        <p:spPr>
          <a:xfrm>
            <a:off x="1444536" y="198437"/>
            <a:ext cx="5225262" cy="6559670"/>
          </a:xfrm>
          <a:prstGeom prst="rect">
            <a:avLst/>
          </a:prstGeom>
          <a:ln w="12700">
            <a:miter lim="400000"/>
          </a:ln>
        </p:spPr>
      </p:pic>
      <p:sp>
        <p:nvSpPr>
          <p:cNvPr id="1053" name="영문판"/>
          <p:cNvSpPr txBox="1"/>
          <p:nvPr/>
        </p:nvSpPr>
        <p:spPr>
          <a:xfrm>
            <a:off x="7059706" y="2475229"/>
            <a:ext cx="1330063" cy="45974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400"/>
            </a:lvl1pPr>
          </a:lstStyle>
          <a:p>
            <a:r>
              <a:rPr dirty="0" err="1"/>
              <a:t>영문판</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AF826A89-9627-F746-9678-1CB92AACD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4137"/>
            <a:ext cx="9144000" cy="5229726"/>
          </a:xfrm>
          <a:prstGeom prst="rect">
            <a:avLst/>
          </a:prstGeom>
        </p:spPr>
      </p:pic>
      <p:sp>
        <p:nvSpPr>
          <p:cNvPr id="1060" name="Arrow"/>
          <p:cNvSpPr/>
          <p:nvPr/>
        </p:nvSpPr>
        <p:spPr>
          <a:xfrm>
            <a:off x="6056745" y="3072943"/>
            <a:ext cx="649537" cy="403196"/>
          </a:xfrm>
          <a:prstGeom prst="rightArrow">
            <a:avLst>
              <a:gd name="adj1" fmla="val 32000"/>
              <a:gd name="adj2" fmla="val 107176"/>
            </a:avLst>
          </a:prstGeom>
          <a:solidFill>
            <a:srgbClr val="FFFFFF"/>
          </a:solidFill>
          <a:ln w="25400">
            <a:solidFill>
              <a:schemeClr val="accent1"/>
            </a:solidFill>
          </a:ln>
        </p:spPr>
        <p:txBody>
          <a:bodyPr lIns="45719" rIns="45719"/>
          <a:lstStyle/>
          <a:p>
            <a:endParaRPr/>
          </a:p>
        </p:txBody>
      </p:sp>
      <p:sp>
        <p:nvSpPr>
          <p:cNvPr id="1061" name="Arrow"/>
          <p:cNvSpPr/>
          <p:nvPr/>
        </p:nvSpPr>
        <p:spPr>
          <a:xfrm>
            <a:off x="5962009" y="2953953"/>
            <a:ext cx="649537" cy="403196"/>
          </a:xfrm>
          <a:prstGeom prst="rightArrow">
            <a:avLst>
              <a:gd name="adj1" fmla="val 32000"/>
              <a:gd name="adj2" fmla="val 107176"/>
            </a:avLst>
          </a:prstGeom>
          <a:solidFill>
            <a:srgbClr val="FFFFFF"/>
          </a:solidFill>
          <a:ln w="25400">
            <a:solidFill>
              <a:srgbClr val="00F900"/>
            </a:solidFill>
          </a:ln>
        </p:spPr>
        <p:txBody>
          <a:bodyPr lIns="45719" rIns="45719"/>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40F220F7-AA2B-314C-9991-0A5C139A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66" y="0"/>
            <a:ext cx="7526867" cy="6858000"/>
          </a:xfrm>
          <a:prstGeom prst="rect">
            <a:avLst/>
          </a:prstGeom>
        </p:spPr>
      </p:pic>
      <p:sp>
        <p:nvSpPr>
          <p:cNvPr id="1056" name="Arrow"/>
          <p:cNvSpPr/>
          <p:nvPr/>
        </p:nvSpPr>
        <p:spPr>
          <a:xfrm>
            <a:off x="4330897" y="2768257"/>
            <a:ext cx="482204" cy="403186"/>
          </a:xfrm>
          <a:prstGeom prst="rightArrow">
            <a:avLst>
              <a:gd name="adj1" fmla="val 32000"/>
              <a:gd name="adj2" fmla="val 76543"/>
            </a:avLst>
          </a:prstGeom>
          <a:solidFill>
            <a:srgbClr val="FFFFFF"/>
          </a:solidFill>
          <a:ln w="25400">
            <a:solidFill>
              <a:schemeClr val="accent1"/>
            </a:solidFill>
          </a:ln>
        </p:spPr>
        <p:txBody>
          <a:bodyPr lIns="45719" rIns="45719"/>
          <a:lstStyle/>
          <a:p>
            <a:endParaRPr/>
          </a:p>
        </p:txBody>
      </p:sp>
      <p:sp>
        <p:nvSpPr>
          <p:cNvPr id="1057" name="Arrow"/>
          <p:cNvSpPr/>
          <p:nvPr/>
        </p:nvSpPr>
        <p:spPr>
          <a:xfrm>
            <a:off x="5143698" y="6089821"/>
            <a:ext cx="482204" cy="403186"/>
          </a:xfrm>
          <a:prstGeom prst="rightArrow">
            <a:avLst>
              <a:gd name="adj1" fmla="val 32000"/>
              <a:gd name="adj2" fmla="val 76543"/>
            </a:avLst>
          </a:prstGeom>
          <a:solidFill>
            <a:srgbClr val="FFFFFF"/>
          </a:solidFill>
          <a:ln w="25400">
            <a:solidFill>
              <a:srgbClr val="FF2600"/>
            </a:solidFill>
          </a:ln>
        </p:spPr>
        <p:txBody>
          <a:bodyPr lIns="45719" rIns="45719"/>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Author 1: David A. Patterson"/>
          <p:cNvSpPr txBox="1">
            <a:spLocks noGrp="1"/>
          </p:cNvSpPr>
          <p:nvPr>
            <p:ph type="title"/>
          </p:nvPr>
        </p:nvSpPr>
        <p:spPr>
          <a:prstGeom prst="rect">
            <a:avLst/>
          </a:prstGeom>
        </p:spPr>
        <p:txBody>
          <a:bodyPr/>
          <a:lstStyle/>
          <a:p>
            <a:r>
              <a:t>Author 1: David A. Patterson</a:t>
            </a:r>
          </a:p>
        </p:txBody>
      </p:sp>
      <p:sp>
        <p:nvSpPr>
          <p:cNvPr id="1064" name="founder of RISC I &amp; II architecture"/>
          <p:cNvSpPr txBox="1">
            <a:spLocks noGrp="1"/>
          </p:cNvSpPr>
          <p:nvPr>
            <p:ph type="body" idx="1"/>
          </p:nvPr>
        </p:nvSpPr>
        <p:spPr>
          <a:prstGeom prst="rect">
            <a:avLst/>
          </a:prstGeom>
        </p:spPr>
        <p:txBody>
          <a:bodyPr/>
          <a:lstStyle/>
          <a:p>
            <a:r>
              <a:t>founder of RISC I &amp; II architecture</a:t>
            </a:r>
          </a:p>
        </p:txBody>
      </p:sp>
      <p:pic>
        <p:nvPicPr>
          <p:cNvPr id="1065" name="Screen Shot 2017-08-28 at 2.02.34 PM.png" descr="Screen Shot 2017-08-28 at 2.02.34 PM.png"/>
          <p:cNvPicPr>
            <a:picLocks noChangeAspect="1"/>
          </p:cNvPicPr>
          <p:nvPr/>
        </p:nvPicPr>
        <p:blipFill>
          <a:blip r:embed="rId2"/>
          <a:stretch>
            <a:fillRect/>
          </a:stretch>
        </p:blipFill>
        <p:spPr>
          <a:xfrm>
            <a:off x="819043" y="1800468"/>
            <a:ext cx="7386205" cy="482859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Author 2: John L. Hennessy"/>
          <p:cNvSpPr txBox="1">
            <a:spLocks noGrp="1"/>
          </p:cNvSpPr>
          <p:nvPr>
            <p:ph type="title"/>
          </p:nvPr>
        </p:nvSpPr>
        <p:spPr>
          <a:prstGeom prst="rect">
            <a:avLst/>
          </a:prstGeom>
        </p:spPr>
        <p:txBody>
          <a:bodyPr/>
          <a:lstStyle/>
          <a:p>
            <a:r>
              <a:t>Author 2: John L. Hennessy</a:t>
            </a:r>
          </a:p>
        </p:txBody>
      </p:sp>
      <p:sp>
        <p:nvSpPr>
          <p:cNvPr id="1068" name="founder of MIPS architecture"/>
          <p:cNvSpPr txBox="1">
            <a:spLocks noGrp="1"/>
          </p:cNvSpPr>
          <p:nvPr>
            <p:ph type="body" idx="1"/>
          </p:nvPr>
        </p:nvSpPr>
        <p:spPr>
          <a:prstGeom prst="rect">
            <a:avLst/>
          </a:prstGeom>
        </p:spPr>
        <p:txBody>
          <a:bodyPr/>
          <a:lstStyle/>
          <a:p>
            <a:r>
              <a:t>founder of MIPS architecture</a:t>
            </a:r>
          </a:p>
        </p:txBody>
      </p:sp>
      <p:pic>
        <p:nvPicPr>
          <p:cNvPr id="1069" name="Screen Shot 2017-08-28 at 1.51.26 PM.png" descr="Screen Shot 2017-08-28 at 1.51.26 PM.png"/>
          <p:cNvPicPr>
            <a:picLocks noChangeAspect="1"/>
          </p:cNvPicPr>
          <p:nvPr/>
        </p:nvPicPr>
        <p:blipFill>
          <a:blip r:embed="rId2"/>
          <a:stretch>
            <a:fillRect/>
          </a:stretch>
        </p:blipFill>
        <p:spPr>
          <a:xfrm>
            <a:off x="1038787" y="1694298"/>
            <a:ext cx="7550614" cy="488027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Microsoft Office 98">
  <a:themeElements>
    <a:clrScheme name="Microsoft Office 98">
      <a:dk1>
        <a:srgbClr val="000000"/>
      </a:dk1>
      <a:lt1>
        <a:srgbClr val="FFFFFF"/>
      </a:lt1>
      <a:dk2>
        <a:srgbClr val="A7A7A7"/>
      </a:dk2>
      <a:lt2>
        <a:srgbClr val="535353"/>
      </a:lt2>
      <a:accent1>
        <a:srgbClr val="3399FF"/>
      </a:accent1>
      <a:accent2>
        <a:srgbClr val="99FFCC"/>
      </a:accent2>
      <a:accent3>
        <a:srgbClr val="9BBB59"/>
      </a:accent3>
      <a:accent4>
        <a:srgbClr val="8064A2"/>
      </a:accent4>
      <a:accent5>
        <a:srgbClr val="4BACC6"/>
      </a:accent5>
      <a:accent6>
        <a:srgbClr val="F79646"/>
      </a:accent6>
      <a:hlink>
        <a:srgbClr val="0000FF"/>
      </a:hlink>
      <a:folHlink>
        <a:srgbClr val="FF00FF"/>
      </a:folHlink>
    </a:clrScheme>
    <a:fontScheme name="Microsoft Office 98">
      <a:majorFont>
        <a:latin typeface="Helvetica"/>
        <a:ea typeface="Helvetica"/>
        <a:cs typeface="Helvetica"/>
      </a:majorFont>
      <a:minorFont>
        <a:latin typeface="Arial"/>
        <a:ea typeface="Arial"/>
        <a:cs typeface="Arial"/>
      </a:minorFont>
    </a:fontScheme>
    <a:fmtScheme name="Microsoft Office 9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icrosoft Office 98">
  <a:themeElements>
    <a:clrScheme name="Microsoft Office 98">
      <a:dk1>
        <a:srgbClr val="000000"/>
      </a:dk1>
      <a:lt1>
        <a:srgbClr val="FFFFFF"/>
      </a:lt1>
      <a:dk2>
        <a:srgbClr val="A7A7A7"/>
      </a:dk2>
      <a:lt2>
        <a:srgbClr val="535353"/>
      </a:lt2>
      <a:accent1>
        <a:srgbClr val="3399FF"/>
      </a:accent1>
      <a:accent2>
        <a:srgbClr val="99FFCC"/>
      </a:accent2>
      <a:accent3>
        <a:srgbClr val="9BBB59"/>
      </a:accent3>
      <a:accent4>
        <a:srgbClr val="8064A2"/>
      </a:accent4>
      <a:accent5>
        <a:srgbClr val="4BACC6"/>
      </a:accent5>
      <a:accent6>
        <a:srgbClr val="F79646"/>
      </a:accent6>
      <a:hlink>
        <a:srgbClr val="0000FF"/>
      </a:hlink>
      <a:folHlink>
        <a:srgbClr val="FF00FF"/>
      </a:folHlink>
    </a:clrScheme>
    <a:fontScheme name="Microsoft Office 98">
      <a:majorFont>
        <a:latin typeface="Helvetica"/>
        <a:ea typeface="Helvetica"/>
        <a:cs typeface="Helvetica"/>
      </a:majorFont>
      <a:minorFont>
        <a:latin typeface="Arial"/>
        <a:ea typeface="Arial"/>
        <a:cs typeface="Arial"/>
      </a:minorFont>
    </a:fontScheme>
    <a:fmtScheme name="Microsoft Office 9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220</TotalTime>
  <Words>370</Words>
  <Application>Microsoft Macintosh PowerPoint</Application>
  <PresentationFormat>On-screen Show (4:3)</PresentationFormat>
  <Paragraphs>59</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굴림</vt:lpstr>
      <vt:lpstr>맑은 고딕</vt:lpstr>
      <vt:lpstr>Arial</vt:lpstr>
      <vt:lpstr>Arial Black</vt:lpstr>
      <vt:lpstr>Corbel</vt:lpstr>
      <vt:lpstr>Helvetica</vt:lpstr>
      <vt:lpstr>Verdana</vt:lpstr>
      <vt:lpstr>Microsoft Office 98</vt:lpstr>
      <vt:lpstr>PowerPoint Presentation</vt:lpstr>
      <vt:lpstr>교과목 개요/교육목표</vt:lpstr>
      <vt:lpstr>교과서</vt:lpstr>
      <vt:lpstr>PowerPoint Presentation</vt:lpstr>
      <vt:lpstr>PowerPoint Presentation</vt:lpstr>
      <vt:lpstr>PowerPoint Presentation</vt:lpstr>
      <vt:lpstr>PowerPoint Presentation</vt:lpstr>
      <vt:lpstr>Author 1: David A. Patterson</vt:lpstr>
      <vt:lpstr>Author 2: John L. Hennessy</vt:lpstr>
      <vt:lpstr>PowerPoint Presentation</vt:lpstr>
      <vt:lpstr>PowerPoint Presentation</vt:lpstr>
      <vt:lpstr>Table of Contents</vt:lpstr>
      <vt:lpstr>PowerPoint Presentation</vt:lpstr>
      <vt:lpstr>PowerPoint Presentation</vt:lpstr>
      <vt:lpstr>PowerPoint Presentation</vt:lpstr>
      <vt:lpstr>Lecture Slides</vt:lpstr>
      <vt:lpstr>Administrivia</vt:lpstr>
      <vt:lpstr>수강 신청 교수 서명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(소프트웨어전공)임은진</cp:lastModifiedBy>
  <cp:revision>15</cp:revision>
  <dcterms:modified xsi:type="dcterms:W3CDTF">2019-09-02T03:01:21Z</dcterms:modified>
</cp:coreProperties>
</file>