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60" r:id="rId4"/>
    <p:sldId id="259" r:id="rId5"/>
    <p:sldId id="261" r:id="rId6"/>
    <p:sldId id="276" r:id="rId7"/>
    <p:sldId id="275" r:id="rId8"/>
    <p:sldId id="262" r:id="rId9"/>
    <p:sldId id="277" r:id="rId10"/>
    <p:sldId id="278" r:id="rId11"/>
    <p:sldId id="263" r:id="rId12"/>
    <p:sldId id="264" r:id="rId13"/>
    <p:sldId id="281" r:id="rId14"/>
    <p:sldId id="265" r:id="rId15"/>
    <p:sldId id="282" r:id="rId16"/>
    <p:sldId id="266" r:id="rId17"/>
    <p:sldId id="279" r:id="rId18"/>
    <p:sldId id="267" r:id="rId19"/>
    <p:sldId id="280" r:id="rId20"/>
    <p:sldId id="268" r:id="rId21"/>
    <p:sldId id="302" r:id="rId22"/>
    <p:sldId id="269" r:id="rId23"/>
    <p:sldId id="300" r:id="rId24"/>
    <p:sldId id="301"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ECCCA"/>
          </a:solidFill>
        </a:fill>
      </a:tcStyle>
    </a:wholeTbl>
    <a:band2H>
      <a:tcTxStyle/>
      <a:tcStyle>
        <a:tcBdr/>
        <a:fill>
          <a:solidFill>
            <a:srgbClr val="E8E7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p:restoredTop sz="94694"/>
  </p:normalViewPr>
  <p:slideViewPr>
    <p:cSldViewPr snapToGrid="0" snapToObjects="1">
      <p:cViewPr varScale="1">
        <p:scale>
          <a:sx n="121" d="100"/>
          <a:sy n="121" d="100"/>
        </p:scale>
        <p:origin x="208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5" name="Shape 455"/>
          <p:cNvSpPr>
            <a:spLocks noGrp="1" noRot="1" noChangeAspect="1"/>
          </p:cNvSpPr>
          <p:nvPr>
            <p:ph type="sldImg"/>
          </p:nvPr>
        </p:nvSpPr>
        <p:spPr>
          <a:xfrm>
            <a:off x="1143000" y="685800"/>
            <a:ext cx="4572000" cy="3429000"/>
          </a:xfrm>
          <a:prstGeom prst="rect">
            <a:avLst/>
          </a:prstGeom>
        </p:spPr>
        <p:txBody>
          <a:bodyPr/>
          <a:lstStyle/>
          <a:p>
            <a:endParaRPr/>
          </a:p>
        </p:txBody>
      </p:sp>
      <p:sp>
        <p:nvSpPr>
          <p:cNvPr id="456" name="Shape 4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42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17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947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553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70C0"/>
              </a:solidFill>
            </a:endParaRPr>
          </a:p>
        </p:txBody>
      </p:sp>
    </p:spTree>
    <p:extLst>
      <p:ext uri="{BB962C8B-B14F-4D97-AF65-F5344CB8AC3E}">
        <p14:creationId xmlns:p14="http://schemas.microsoft.com/office/powerpoint/2010/main" val="48481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53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75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155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3"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4"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제목 및 세로 텍스트">
    <p:spTree>
      <p:nvGrpSpPr>
        <p:cNvPr id="1" name=""/>
        <p:cNvGrpSpPr/>
        <p:nvPr/>
      </p:nvGrpSpPr>
      <p:grpSpPr>
        <a:xfrm>
          <a:off x="0" y="0"/>
          <a:ext cx="0" cy="0"/>
          <a:chOff x="0" y="0"/>
          <a:chExt cx="0" cy="0"/>
        </a:xfrm>
      </p:grpSpPr>
      <p:sp>
        <p:nvSpPr>
          <p:cNvPr id="94" name="Title Text"/>
          <p:cNvSpPr txBox="1">
            <a:spLocks noGrp="1"/>
          </p:cNvSpPr>
          <p:nvPr>
            <p:ph type="title"/>
          </p:nvPr>
        </p:nvSpPr>
        <p:spPr>
          <a:prstGeom prst="rect">
            <a:avLst/>
          </a:prstGeom>
        </p:spPr>
        <p:txBody>
          <a:bodyPr/>
          <a:lstStyle/>
          <a:p>
            <a:r>
              <a:t>Title Text</a:t>
            </a:r>
          </a:p>
        </p:txBody>
      </p:sp>
      <p:sp>
        <p:nvSpPr>
          <p:cNvPr id="95" name="Body Level One…"/>
          <p:cNvSpPr txBox="1">
            <a:spLocks noGrp="1"/>
          </p:cNvSpPr>
          <p:nvPr>
            <p:ph type="body" idx="1"/>
          </p:nvPr>
        </p:nvSpPr>
        <p:spPr>
          <a:xfrm>
            <a:off x="228600" y="1143000"/>
            <a:ext cx="8382000" cy="4114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세로 제목 및 텍스트">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6515100" y="152400"/>
            <a:ext cx="2095500" cy="5105400"/>
          </a:xfrm>
          <a:prstGeom prst="rect">
            <a:avLst/>
          </a:prstGeom>
        </p:spPr>
        <p:txBody>
          <a:bodyPr/>
          <a:lstStyle/>
          <a:p>
            <a:r>
              <a:t>Title Text</a:t>
            </a:r>
          </a:p>
        </p:txBody>
      </p:sp>
      <p:sp>
        <p:nvSpPr>
          <p:cNvPr id="104" name="Body Level One…"/>
          <p:cNvSpPr txBox="1">
            <a:spLocks noGrp="1"/>
          </p:cNvSpPr>
          <p:nvPr>
            <p:ph type="body" idx="1"/>
          </p:nvPr>
        </p:nvSpPr>
        <p:spPr>
          <a:xfrm>
            <a:off x="228600" y="152400"/>
            <a:ext cx="6134100" cy="51054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제목, 내용 및 내용 2개">
    <p:spTree>
      <p:nvGrpSpPr>
        <p:cNvPr id="1" name=""/>
        <p:cNvGrpSpPr/>
        <p:nvPr/>
      </p:nvGrpSpPr>
      <p:grpSpPr>
        <a:xfrm>
          <a:off x="0" y="0"/>
          <a:ext cx="0" cy="0"/>
          <a:chOff x="0" y="0"/>
          <a:chExt cx="0" cy="0"/>
        </a:xfrm>
      </p:grpSpPr>
      <p:sp>
        <p:nvSpPr>
          <p:cNvPr id="112" name="Title Text"/>
          <p:cNvSpPr txBox="1">
            <a:spLocks noGrp="1"/>
          </p:cNvSpPr>
          <p:nvPr>
            <p:ph type="title"/>
          </p:nvPr>
        </p:nvSpPr>
        <p:spPr>
          <a:prstGeom prst="rect">
            <a:avLst/>
          </a:prstGeom>
        </p:spPr>
        <p:txBody>
          <a:bodyPr/>
          <a:lstStyle/>
          <a:p>
            <a:r>
              <a:t>Title Text</a:t>
            </a:r>
          </a:p>
        </p:txBody>
      </p:sp>
      <p:sp>
        <p:nvSpPr>
          <p:cNvPr id="113" name="Body Level One…"/>
          <p:cNvSpPr txBox="1">
            <a:spLocks noGrp="1"/>
          </p:cNvSpPr>
          <p:nvPr>
            <p:ph type="body" sz="half" idx="1"/>
          </p:nvPr>
        </p:nvSpPr>
        <p:spPr>
          <a:xfrm>
            <a:off x="228600" y="1143000"/>
            <a:ext cx="4114800" cy="4114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sp>
        <p:nvSpPr>
          <p:cNvPr id="12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2"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spcBef>
                <a:spcPts val="400"/>
              </a:spcBef>
              <a:buSzTx/>
              <a:buNone/>
              <a:defRPr sz="1800"/>
            </a:lvl1pPr>
            <a:lvl2pPr marL="0" indent="457200" algn="ctr">
              <a:spcBef>
                <a:spcPts val="400"/>
              </a:spcBef>
              <a:buSzTx/>
              <a:buNone/>
              <a:defRPr sz="1800"/>
            </a:lvl2pPr>
            <a:lvl3pPr marL="0" indent="914400" algn="ctr">
              <a:spcBef>
                <a:spcPts val="400"/>
              </a:spcBef>
              <a:buSzTx/>
              <a:buNone/>
              <a:defRPr sz="1800"/>
            </a:lvl3pPr>
            <a:lvl4pPr marL="0" indent="1371600" algn="ctr">
              <a:spcBef>
                <a:spcPts val="400"/>
              </a:spcBef>
              <a:buSzTx/>
              <a:buNone/>
              <a:defRPr sz="1800"/>
            </a:lvl4pPr>
            <a:lvl5pPr marL="0" indent="1828800" algn="ctr">
              <a:spcBef>
                <a:spcPts val="400"/>
              </a:spcBef>
              <a:buSzTx/>
              <a:buNone/>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140"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half" idx="1"/>
          </p:nvPr>
        </p:nvSpPr>
        <p:spPr>
          <a:xfrm>
            <a:off x="228600" y="1143000"/>
            <a:ext cx="4114800" cy="4114800"/>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158" name="Body Level One…"/>
          <p:cNvSpPr txBox="1">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59" name="텍스트 개체 틀 4"/>
          <p:cNvSpPr>
            <a:spLocks noGrp="1"/>
          </p:cNvSpPr>
          <p:nvPr>
            <p:ph type="body" sz="quarter" idx="13"/>
          </p:nvPr>
        </p:nvSpPr>
        <p:spPr>
          <a:xfrm>
            <a:off x="4668421" y="1558508"/>
            <a:ext cx="3994984" cy="592971"/>
          </a:xfrm>
          <a:prstGeom prst="rect">
            <a:avLst/>
          </a:prstGeom>
        </p:spPr>
        <p:txBody>
          <a:bodyPr anchor="b">
            <a:normAutofit/>
          </a:bodyPr>
          <a:lstStyle/>
          <a:p>
            <a:pPr marL="0" indent="0">
              <a:spcBef>
                <a:spcPts val="500"/>
              </a:spcBef>
              <a:buSzTx/>
              <a:buNone/>
              <a:defRPr sz="2400"/>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167"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457200" y="273050"/>
            <a:ext cx="3008314" cy="1162050"/>
          </a:xfrm>
          <a:prstGeom prst="rect">
            <a:avLst/>
          </a:prstGeom>
        </p:spPr>
        <p:txBody>
          <a:bodyPr anchor="b"/>
          <a:lstStyle>
            <a:lvl1pPr>
              <a:defRPr sz="2000"/>
            </a:lvl1pPr>
          </a:lstStyle>
          <a:p>
            <a:r>
              <a:t>Title Text</a:t>
            </a:r>
          </a:p>
        </p:txBody>
      </p:sp>
      <p:sp>
        <p:nvSpPr>
          <p:cNvPr id="183" name="Body Level One…"/>
          <p:cNvSpPr txBox="1">
            <a:spLocks noGrp="1"/>
          </p:cNvSpPr>
          <p:nvPr>
            <p:ph type="body" idx="1"/>
          </p:nvPr>
        </p:nvSpPr>
        <p:spPr>
          <a:xfrm>
            <a:off x="3575050" y="273050"/>
            <a:ext cx="5111750" cy="58531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84" name="텍스트 개체 틀 3"/>
          <p:cNvSpPr>
            <a:spLocks noGrp="1"/>
          </p:cNvSpPr>
          <p:nvPr>
            <p:ph type="body" sz="quarter" idx="13"/>
          </p:nvPr>
        </p:nvSpPr>
        <p:spPr>
          <a:xfrm>
            <a:off x="567214" y="1545115"/>
            <a:ext cx="2788285" cy="4471033"/>
          </a:xfrm>
          <a:prstGeom prst="rect">
            <a:avLst/>
          </a:prstGeom>
        </p:spPr>
        <p:txBody>
          <a:bodyPr>
            <a:normAutofit/>
          </a:bodyPr>
          <a:lstStyle/>
          <a:p>
            <a:pPr marL="0" indent="0">
              <a:spcBef>
                <a:spcPts val="300"/>
              </a:spcBef>
              <a:buSzTx/>
              <a:buNone/>
              <a:defRPr sz="1400"/>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228600" y="1143000"/>
            <a:ext cx="8382000" cy="4114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792288" y="4800600"/>
            <a:ext cx="5486401" cy="566738"/>
          </a:xfrm>
          <a:prstGeom prst="rect">
            <a:avLst/>
          </a:prstGeom>
        </p:spPr>
        <p:txBody>
          <a:bodyPr anchor="b"/>
          <a:lstStyle>
            <a:lvl1pPr>
              <a:defRPr sz="2000"/>
            </a:lvl1pPr>
          </a:lstStyle>
          <a:p>
            <a:r>
              <a:t>Title Text</a:t>
            </a:r>
          </a:p>
        </p:txBody>
      </p:sp>
      <p:sp>
        <p:nvSpPr>
          <p:cNvPr id="193" name="그림 개체 틀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194" name="Body Level One…"/>
          <p:cNvSpPr txBox="1">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제목 및 세로 텍스트">
    <p:spTree>
      <p:nvGrpSpPr>
        <p:cNvPr id="1" name=""/>
        <p:cNvGrpSpPr/>
        <p:nvPr/>
      </p:nvGrpSpPr>
      <p:grpSpPr>
        <a:xfrm>
          <a:off x="0" y="0"/>
          <a:ext cx="0" cy="0"/>
          <a:chOff x="0" y="0"/>
          <a:chExt cx="0" cy="0"/>
        </a:xfrm>
      </p:grpSpPr>
      <p:sp>
        <p:nvSpPr>
          <p:cNvPr id="202" name="Title Text"/>
          <p:cNvSpPr txBox="1">
            <a:spLocks noGrp="1"/>
          </p:cNvSpPr>
          <p:nvPr>
            <p:ph type="title"/>
          </p:nvPr>
        </p:nvSpPr>
        <p:spPr>
          <a:prstGeom prst="rect">
            <a:avLst/>
          </a:prstGeom>
        </p:spPr>
        <p:txBody>
          <a:bodyPr/>
          <a:lstStyle/>
          <a:p>
            <a:r>
              <a:t>Title Text</a:t>
            </a:r>
          </a:p>
        </p:txBody>
      </p:sp>
      <p:sp>
        <p:nvSpPr>
          <p:cNvPr id="203" name="Body Level One…"/>
          <p:cNvSpPr txBox="1">
            <a:spLocks noGrp="1"/>
          </p:cNvSpPr>
          <p:nvPr>
            <p:ph type="body" idx="1"/>
          </p:nvPr>
        </p:nvSpPr>
        <p:spPr>
          <a:xfrm>
            <a:off x="228600" y="1143000"/>
            <a:ext cx="8382000" cy="4114800"/>
          </a:xfrm>
          <a:prstGeom prst="rect">
            <a:avLst/>
          </a:prstGeom>
        </p:spPr>
        <p:txBody>
          <a:bodyPr>
            <a:normAutofit/>
          </a:bodyPr>
          <a:lstStyle>
            <a:lvl1pPr>
              <a:spcBef>
                <a:spcPts val="400"/>
              </a:spcBef>
              <a:defRPr sz="1800"/>
            </a:lvl1pPr>
            <a:lvl2pPr marL="742950" indent="-285750">
              <a:spcBef>
                <a:spcPts val="400"/>
              </a:spcBef>
              <a:defRPr sz="1800"/>
            </a:lvl2pPr>
            <a:lvl3pPr marL="1085850" indent="-171450">
              <a:spcBef>
                <a:spcPts val="400"/>
              </a:spcBef>
              <a:defRPr sz="1800"/>
            </a:lvl3pPr>
            <a:lvl4pPr marL="1577339" indent="-205739">
              <a:spcBef>
                <a:spcPts val="400"/>
              </a:spcBef>
              <a:defRPr sz="1800"/>
            </a:lvl4pPr>
            <a:lvl5pPr marL="2034539" indent="-205739">
              <a:spcBef>
                <a:spcPts val="400"/>
              </a:spcBef>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세로 제목 및 텍스트">
    <p:spTree>
      <p:nvGrpSpPr>
        <p:cNvPr id="1" name=""/>
        <p:cNvGrpSpPr/>
        <p:nvPr/>
      </p:nvGrpSpPr>
      <p:grpSpPr>
        <a:xfrm>
          <a:off x="0" y="0"/>
          <a:ext cx="0" cy="0"/>
          <a:chOff x="0" y="0"/>
          <a:chExt cx="0" cy="0"/>
        </a:xfrm>
      </p:grpSpPr>
      <p:sp>
        <p:nvSpPr>
          <p:cNvPr id="211" name="Title Text"/>
          <p:cNvSpPr txBox="1">
            <a:spLocks noGrp="1"/>
          </p:cNvSpPr>
          <p:nvPr>
            <p:ph type="title"/>
          </p:nvPr>
        </p:nvSpPr>
        <p:spPr>
          <a:xfrm>
            <a:off x="6515100" y="152400"/>
            <a:ext cx="2095500" cy="5105400"/>
          </a:xfrm>
          <a:prstGeom prst="rect">
            <a:avLst/>
          </a:prstGeom>
        </p:spPr>
        <p:txBody>
          <a:bodyPr/>
          <a:lstStyle/>
          <a:p>
            <a:r>
              <a:t>Title Text</a:t>
            </a:r>
          </a:p>
        </p:txBody>
      </p:sp>
      <p:sp>
        <p:nvSpPr>
          <p:cNvPr id="212" name="Body Level One…"/>
          <p:cNvSpPr txBox="1">
            <a:spLocks noGrp="1"/>
          </p:cNvSpPr>
          <p:nvPr>
            <p:ph type="body" idx="1"/>
          </p:nvPr>
        </p:nvSpPr>
        <p:spPr>
          <a:xfrm>
            <a:off x="228600" y="152400"/>
            <a:ext cx="6134100" cy="5105400"/>
          </a:xfrm>
          <a:prstGeom prst="rect">
            <a:avLst/>
          </a:prstGeom>
        </p:spPr>
        <p:txBody>
          <a:bodyPr>
            <a:normAutofit/>
          </a:bodyPr>
          <a:lstStyle>
            <a:lvl1pPr>
              <a:spcBef>
                <a:spcPts val="400"/>
              </a:spcBef>
              <a:defRPr sz="1800"/>
            </a:lvl1pPr>
            <a:lvl2pPr marL="742950" indent="-285750">
              <a:spcBef>
                <a:spcPts val="400"/>
              </a:spcBef>
              <a:defRPr sz="1800"/>
            </a:lvl2pPr>
            <a:lvl3pPr marL="1085850" indent="-171450">
              <a:spcBef>
                <a:spcPts val="400"/>
              </a:spcBef>
              <a:defRPr sz="1800"/>
            </a:lvl3pPr>
            <a:lvl4pPr marL="1577339" indent="-205739">
              <a:spcBef>
                <a:spcPts val="400"/>
              </a:spcBef>
              <a:defRPr sz="1800"/>
            </a:lvl4pPr>
            <a:lvl5pPr marL="2034539" indent="-205739">
              <a:spcBef>
                <a:spcPts val="400"/>
              </a:spcBef>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제목 슬라이드">
    <p:spTree>
      <p:nvGrpSpPr>
        <p:cNvPr id="1" name=""/>
        <p:cNvGrpSpPr/>
        <p:nvPr/>
      </p:nvGrpSpPr>
      <p:grpSpPr>
        <a:xfrm>
          <a:off x="0" y="0"/>
          <a:ext cx="0" cy="0"/>
          <a:chOff x="0" y="0"/>
          <a:chExt cx="0" cy="0"/>
        </a:xfrm>
      </p:grpSpPr>
      <p:sp>
        <p:nvSpPr>
          <p:cNvPr id="219" name="Rectangle 47"/>
          <p:cNvSpPr/>
          <p:nvPr/>
        </p:nvSpPr>
        <p:spPr>
          <a:xfrm>
            <a:off x="1619250" y="1125537"/>
            <a:ext cx="28575" cy="5732463"/>
          </a:xfrm>
          <a:prstGeom prst="rect">
            <a:avLst/>
          </a:prstGeom>
          <a:solidFill>
            <a:srgbClr val="0039A6"/>
          </a:solidFill>
          <a:ln w="12700">
            <a:miter lim="400000"/>
          </a:ln>
        </p:spPr>
        <p:txBody>
          <a:bodyPr lIns="45719" rIns="45719" anchor="ctr"/>
          <a:lstStyle/>
          <a:p>
            <a:pPr>
              <a:defRPr sz="1800"/>
            </a:pPr>
            <a:endParaRPr/>
          </a:p>
        </p:txBody>
      </p:sp>
      <p:sp>
        <p:nvSpPr>
          <p:cNvPr id="220" name="Rectangle 36"/>
          <p:cNvSpPr/>
          <p:nvPr/>
        </p:nvSpPr>
        <p:spPr>
          <a:xfrm>
            <a:off x="1981200" y="1987550"/>
            <a:ext cx="36513" cy="3816350"/>
          </a:xfrm>
          <a:prstGeom prst="rect">
            <a:avLst/>
          </a:prstGeom>
          <a:gradFill>
            <a:gsLst>
              <a:gs pos="0">
                <a:srgbClr val="0039A6"/>
              </a:gs>
              <a:gs pos="100000">
                <a:schemeClr val="accent3">
                  <a:lumOff val="44000"/>
                </a:schemeClr>
              </a:gs>
            </a:gsLst>
            <a:lin ang="5400000"/>
          </a:gradFill>
          <a:ln w="12700">
            <a:miter lim="400000"/>
          </a:ln>
        </p:spPr>
        <p:txBody>
          <a:bodyPr lIns="45719" rIns="45719" anchor="ctr"/>
          <a:lstStyle/>
          <a:p>
            <a:pPr>
              <a:defRPr sz="1800"/>
            </a:pPr>
            <a:endParaRPr/>
          </a:p>
        </p:txBody>
      </p:sp>
      <p:sp>
        <p:nvSpPr>
          <p:cNvPr id="221" name="Rectangle 37"/>
          <p:cNvSpPr/>
          <p:nvPr/>
        </p:nvSpPr>
        <p:spPr>
          <a:xfrm>
            <a:off x="1763713" y="2708275"/>
            <a:ext cx="7380287" cy="73025"/>
          </a:xfrm>
          <a:prstGeom prst="rect">
            <a:avLst/>
          </a:prstGeom>
          <a:gradFill>
            <a:gsLst>
              <a:gs pos="0">
                <a:srgbClr val="0039A6"/>
              </a:gs>
              <a:gs pos="100000">
                <a:schemeClr val="accent3">
                  <a:lumOff val="44000"/>
                </a:schemeClr>
              </a:gs>
            </a:gsLst>
          </a:gradFill>
          <a:ln w="12700">
            <a:miter lim="400000"/>
          </a:ln>
        </p:spPr>
        <p:txBody>
          <a:bodyPr lIns="45719" rIns="45719" anchor="ctr"/>
          <a:lstStyle/>
          <a:p>
            <a:pPr>
              <a:defRPr sz="1800"/>
            </a:pPr>
            <a:endParaRPr/>
          </a:p>
        </p:txBody>
      </p:sp>
      <p:sp>
        <p:nvSpPr>
          <p:cNvPr id="222" name="Rectangle 38"/>
          <p:cNvSpPr/>
          <p:nvPr/>
        </p:nvSpPr>
        <p:spPr>
          <a:xfrm>
            <a:off x="0" y="0"/>
            <a:ext cx="9144000" cy="1125538"/>
          </a:xfrm>
          <a:prstGeom prst="rect">
            <a:avLst/>
          </a:prstGeom>
          <a:solidFill>
            <a:srgbClr val="0039A6"/>
          </a:solidFill>
          <a:ln w="12700">
            <a:miter lim="400000"/>
          </a:ln>
        </p:spPr>
        <p:txBody>
          <a:bodyPr lIns="45719" rIns="45719" anchor="ctr"/>
          <a:lstStyle/>
          <a:p>
            <a:pPr>
              <a:defRPr sz="1800"/>
            </a:pPr>
            <a:endParaRPr/>
          </a:p>
        </p:txBody>
      </p:sp>
      <p:pic>
        <p:nvPicPr>
          <p:cNvPr id="223" name="Picture 40" descr="Picture 40"/>
          <p:cNvPicPr>
            <a:picLocks noChangeAspect="1"/>
          </p:cNvPicPr>
          <p:nvPr/>
        </p:nvPicPr>
        <p:blipFill>
          <a:blip r:embed="rId2"/>
          <a:stretch>
            <a:fillRect/>
          </a:stretch>
        </p:blipFill>
        <p:spPr>
          <a:xfrm>
            <a:off x="179387" y="339725"/>
            <a:ext cx="1360489" cy="425450"/>
          </a:xfrm>
          <a:prstGeom prst="rect">
            <a:avLst/>
          </a:prstGeom>
          <a:ln w="12700">
            <a:miter lim="400000"/>
          </a:ln>
        </p:spPr>
      </p:pic>
      <p:sp>
        <p:nvSpPr>
          <p:cNvPr id="224" name="Rectangle 46"/>
          <p:cNvSpPr/>
          <p:nvPr/>
        </p:nvSpPr>
        <p:spPr>
          <a:xfrm>
            <a:off x="0" y="1125537"/>
            <a:ext cx="9144000" cy="17463"/>
          </a:xfrm>
          <a:prstGeom prst="rect">
            <a:avLst/>
          </a:prstGeom>
          <a:solidFill>
            <a:srgbClr val="FF0000"/>
          </a:solidFill>
          <a:ln w="12700">
            <a:miter lim="400000"/>
          </a:ln>
        </p:spPr>
        <p:txBody>
          <a:bodyPr lIns="45719" rIns="45719" anchor="ctr"/>
          <a:lstStyle/>
          <a:p>
            <a:pPr>
              <a:defRPr sz="1800"/>
            </a:pPr>
            <a:endParaRPr/>
          </a:p>
        </p:txBody>
      </p:sp>
      <p:sp>
        <p:nvSpPr>
          <p:cNvPr id="225" name="Rectangle 48"/>
          <p:cNvSpPr/>
          <p:nvPr/>
        </p:nvSpPr>
        <p:spPr>
          <a:xfrm>
            <a:off x="1619250" y="549275"/>
            <a:ext cx="28575" cy="576263"/>
          </a:xfrm>
          <a:prstGeom prst="rect">
            <a:avLst/>
          </a:prstGeom>
          <a:solidFill>
            <a:schemeClr val="accent3">
              <a:lumOff val="44000"/>
            </a:schemeClr>
          </a:solidFill>
          <a:ln w="12700">
            <a:miter lim="400000"/>
          </a:ln>
        </p:spPr>
        <p:txBody>
          <a:bodyPr lIns="45719" rIns="45719" anchor="ctr"/>
          <a:lstStyle/>
          <a:p>
            <a:pPr>
              <a:defRPr sz="1800"/>
            </a:pPr>
            <a:endParaRPr/>
          </a:p>
        </p:txBody>
      </p:sp>
      <p:pic>
        <p:nvPicPr>
          <p:cNvPr id="226" name="Picture 51" descr="Picture 51"/>
          <p:cNvPicPr>
            <a:picLocks noChangeAspect="1"/>
          </p:cNvPicPr>
          <p:nvPr/>
        </p:nvPicPr>
        <p:blipFill>
          <a:blip r:embed="rId3"/>
          <a:stretch>
            <a:fillRect/>
          </a:stretch>
        </p:blipFill>
        <p:spPr>
          <a:xfrm>
            <a:off x="1763713" y="115887"/>
            <a:ext cx="6424613" cy="854076"/>
          </a:xfrm>
          <a:prstGeom prst="rect">
            <a:avLst/>
          </a:prstGeom>
          <a:ln w="12700">
            <a:miter lim="400000"/>
          </a:ln>
        </p:spPr>
      </p:pic>
      <p:pic>
        <p:nvPicPr>
          <p:cNvPr id="227" name="Picture 52" descr="Picture 52"/>
          <p:cNvPicPr>
            <a:picLocks noChangeAspect="1"/>
          </p:cNvPicPr>
          <p:nvPr/>
        </p:nvPicPr>
        <p:blipFill>
          <a:blip r:embed="rId4"/>
          <a:stretch>
            <a:fillRect/>
          </a:stretch>
        </p:blipFill>
        <p:spPr>
          <a:xfrm>
            <a:off x="8278813" y="188912"/>
            <a:ext cx="730251" cy="728664"/>
          </a:xfrm>
          <a:prstGeom prst="rect">
            <a:avLst/>
          </a:prstGeom>
          <a:ln w="12700">
            <a:miter lim="400000"/>
          </a:ln>
        </p:spPr>
      </p:pic>
      <p:sp>
        <p:nvSpPr>
          <p:cNvPr id="228" name="Title Text"/>
          <p:cNvSpPr txBox="1">
            <a:spLocks noGrp="1"/>
          </p:cNvSpPr>
          <p:nvPr>
            <p:ph type="title"/>
          </p:nvPr>
        </p:nvSpPr>
        <p:spPr>
          <a:xfrm>
            <a:off x="2409825" y="1844675"/>
            <a:ext cx="5832475" cy="762000"/>
          </a:xfrm>
          <a:prstGeom prst="rect">
            <a:avLst/>
          </a:prstGeom>
        </p:spPr>
        <p:txBody>
          <a:bodyPr lIns="45719" tIns="45719" rIns="45719" bIns="45719" anchor="t"/>
          <a:lstStyle>
            <a:lvl1pPr>
              <a:defRPr sz="4400" b="0">
                <a:solidFill>
                  <a:srgbClr val="0039A6"/>
                </a:solidFill>
                <a:latin typeface="Arial Black"/>
                <a:ea typeface="Arial Black"/>
                <a:cs typeface="Arial Black"/>
                <a:sym typeface="Arial Black"/>
              </a:defRPr>
            </a:lvl1pPr>
          </a:lstStyle>
          <a:p>
            <a:r>
              <a:t>Title Text</a:t>
            </a:r>
          </a:p>
        </p:txBody>
      </p:sp>
      <p:sp>
        <p:nvSpPr>
          <p:cNvPr id="229" name="Body Level One…"/>
          <p:cNvSpPr txBox="1">
            <a:spLocks noGrp="1"/>
          </p:cNvSpPr>
          <p:nvPr>
            <p:ph type="body" sz="quarter" idx="1"/>
          </p:nvPr>
        </p:nvSpPr>
        <p:spPr>
          <a:xfrm>
            <a:off x="2409825" y="2924175"/>
            <a:ext cx="5832475" cy="579438"/>
          </a:xfrm>
          <a:prstGeom prst="rect">
            <a:avLst/>
          </a:prstGeom>
        </p:spPr>
        <p:txBody>
          <a:bodyPr lIns="45719" tIns="45719" rIns="45719" bIns="45719">
            <a:normAutofit/>
          </a:bodyPr>
          <a:lstStyle>
            <a:lvl1pPr marL="0" indent="0">
              <a:buSzTx/>
              <a:buNone/>
              <a:defRPr b="0">
                <a:latin typeface="Arial Black"/>
                <a:ea typeface="Arial Black"/>
                <a:cs typeface="Arial Black"/>
                <a:sym typeface="Arial Black"/>
              </a:defRPr>
            </a:lvl1pPr>
            <a:lvl2pPr>
              <a:buSzPct val="55000"/>
              <a:buChar char="■"/>
              <a:defRPr b="0">
                <a:latin typeface="Arial Black"/>
                <a:ea typeface="Arial Black"/>
                <a:cs typeface="Arial Black"/>
                <a:sym typeface="Arial Black"/>
              </a:defRPr>
            </a:lvl2pPr>
            <a:lvl3pPr>
              <a:buSzPct val="50000"/>
              <a:buChar char="■"/>
              <a:defRPr b="0">
                <a:latin typeface="Arial Black"/>
                <a:ea typeface="Arial Black"/>
                <a:cs typeface="Arial Black"/>
                <a:sym typeface="Arial Black"/>
              </a:defRPr>
            </a:lvl3pPr>
            <a:lvl4pPr>
              <a:buSzPct val="55000"/>
              <a:buChar char="■"/>
              <a:defRPr b="0">
                <a:latin typeface="Arial Black"/>
                <a:ea typeface="Arial Black"/>
                <a:cs typeface="Arial Black"/>
                <a:sym typeface="Arial Black"/>
              </a:defRPr>
            </a:lvl4pPr>
            <a:lvl5pPr>
              <a:buSzPct val="50000"/>
              <a:buChar char="■"/>
              <a:defRPr b="0">
                <a:latin typeface="Arial Black"/>
                <a:ea typeface="Arial Black"/>
                <a:cs typeface="Arial Black"/>
                <a:sym typeface="Arial Black"/>
              </a:defRPr>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구역 머리글">
    <p:spTree>
      <p:nvGrpSpPr>
        <p:cNvPr id="1" name=""/>
        <p:cNvGrpSpPr/>
        <p:nvPr/>
      </p:nvGrpSpPr>
      <p:grpSpPr>
        <a:xfrm>
          <a:off x="0" y="0"/>
          <a:ext cx="0" cy="0"/>
          <a:chOff x="0" y="0"/>
          <a:chExt cx="0" cy="0"/>
        </a:xfrm>
      </p:grpSpPr>
      <p:pic>
        <p:nvPicPr>
          <p:cNvPr id="24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48" name="Title Text"/>
          <p:cNvSpPr txBox="1">
            <a:spLocks noGrp="1"/>
          </p:cNvSpPr>
          <p:nvPr>
            <p:ph type="title"/>
          </p:nvPr>
        </p:nvSpPr>
        <p:spPr>
          <a:xfrm>
            <a:off x="722312" y="4406900"/>
            <a:ext cx="7772401" cy="1362075"/>
          </a:xfrm>
          <a:prstGeom prst="rect">
            <a:avLst/>
          </a:prstGeom>
        </p:spPr>
        <p:txBody>
          <a:bodyPr lIns="45719" tIns="45719" rIns="45719" bIns="45719" anchor="t"/>
          <a:lstStyle>
            <a:lvl1pPr>
              <a:defRPr sz="4000" cap="all">
                <a:solidFill>
                  <a:srgbClr val="0039A6"/>
                </a:solidFill>
              </a:defRPr>
            </a:lvl1pPr>
          </a:lstStyle>
          <a:p>
            <a:r>
              <a:t>Title Text</a:t>
            </a:r>
          </a:p>
        </p:txBody>
      </p:sp>
      <p:sp>
        <p:nvSpPr>
          <p:cNvPr id="249" name="Body Level One…"/>
          <p:cNvSpPr txBox="1">
            <a:spLocks noGrp="1"/>
          </p:cNvSpPr>
          <p:nvPr>
            <p:ph type="body" sz="quarter" idx="1"/>
          </p:nvPr>
        </p:nvSpPr>
        <p:spPr>
          <a:xfrm>
            <a:off x="722312" y="2906713"/>
            <a:ext cx="7772401" cy="1500188"/>
          </a:xfrm>
          <a:prstGeom prst="rect">
            <a:avLst/>
          </a:prstGeom>
        </p:spPr>
        <p:txBody>
          <a:bodyPr lIns="45719" tIns="45719" rIns="45719" bIns="45719" anchor="b">
            <a:normAutofit/>
          </a:bodyPr>
          <a:lstStyle>
            <a:lvl1pPr marL="0" indent="0">
              <a:spcBef>
                <a:spcPts val="400"/>
              </a:spcBef>
              <a:buSzTx/>
              <a:buNone/>
              <a:defRPr sz="2000" b="0"/>
            </a:lvl1pPr>
            <a:lvl2pPr marL="0" indent="457200">
              <a:spcBef>
                <a:spcPts val="400"/>
              </a:spcBef>
              <a:buSzTx/>
              <a:buNone/>
              <a:defRPr sz="2000" b="0"/>
            </a:lvl2pPr>
            <a:lvl3pPr marL="0" indent="914400">
              <a:spcBef>
                <a:spcPts val="400"/>
              </a:spcBef>
              <a:buSzTx/>
              <a:buNone/>
              <a:defRPr sz="2000" b="0"/>
            </a:lvl3pPr>
            <a:lvl4pPr marL="0" indent="1371600">
              <a:spcBef>
                <a:spcPts val="400"/>
              </a:spcBef>
              <a:buSzTx/>
              <a:buNone/>
              <a:defRPr sz="2000" b="0"/>
            </a:lvl4pPr>
            <a:lvl5pPr marL="0" indent="1828800">
              <a:spcBef>
                <a:spcPts val="400"/>
              </a:spcBef>
              <a:buSzTx/>
              <a:buNone/>
              <a:defRPr sz="2000" b="0"/>
            </a:lvl5pPr>
          </a:lstStyle>
          <a:p>
            <a:r>
              <a:t>Body Level One</a:t>
            </a:r>
          </a:p>
          <a:p>
            <a:pPr lvl="1"/>
            <a:r>
              <a:t>Body Level Two</a:t>
            </a:r>
          </a:p>
          <a:p>
            <a:pPr lvl="2"/>
            <a:r>
              <a:t>Body Level Three</a:t>
            </a:r>
          </a:p>
          <a:p>
            <a:pPr lvl="3"/>
            <a:r>
              <a:t>Body Level Four</a:t>
            </a:r>
          </a:p>
          <a:p>
            <a:pPr lvl="4"/>
            <a:r>
              <a:t>Body Level Five</a:t>
            </a:r>
          </a:p>
        </p:txBody>
      </p:sp>
      <p:sp>
        <p:nvSpPr>
          <p:cNvPr id="25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콘텐츠 2개">
    <p:spTree>
      <p:nvGrpSpPr>
        <p:cNvPr id="1" name=""/>
        <p:cNvGrpSpPr/>
        <p:nvPr/>
      </p:nvGrpSpPr>
      <p:grpSpPr>
        <a:xfrm>
          <a:off x="0" y="0"/>
          <a:ext cx="0" cy="0"/>
          <a:chOff x="0" y="0"/>
          <a:chExt cx="0" cy="0"/>
        </a:xfrm>
      </p:grpSpPr>
      <p:pic>
        <p:nvPicPr>
          <p:cNvPr id="25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58" name="Title Text"/>
          <p:cNvSpPr txBox="1">
            <a:spLocks noGrp="1"/>
          </p:cNvSpPr>
          <p:nvPr>
            <p:ph type="title"/>
          </p:nvPr>
        </p:nvSpPr>
        <p:spPr>
          <a:xfrm>
            <a:off x="684212" y="146050"/>
            <a:ext cx="8259763" cy="762000"/>
          </a:xfrm>
          <a:prstGeom prst="rect">
            <a:avLst/>
          </a:prstGeom>
        </p:spPr>
        <p:txBody>
          <a:bodyPr lIns="45719" tIns="45719" rIns="45719" bIns="45719" anchor="b"/>
          <a:lstStyle>
            <a:lvl1pPr>
              <a:defRPr sz="4400">
                <a:solidFill>
                  <a:srgbClr val="0039A6"/>
                </a:solidFill>
              </a:defRPr>
            </a:lvl1pPr>
          </a:lstStyle>
          <a:p>
            <a:r>
              <a:t>Title Text</a:t>
            </a:r>
          </a:p>
        </p:txBody>
      </p:sp>
      <p:sp>
        <p:nvSpPr>
          <p:cNvPr id="259" name="Body Level One…"/>
          <p:cNvSpPr txBox="1">
            <a:spLocks noGrp="1"/>
          </p:cNvSpPr>
          <p:nvPr>
            <p:ph type="body" sz="half" idx="1"/>
          </p:nvPr>
        </p:nvSpPr>
        <p:spPr>
          <a:xfrm>
            <a:off x="684212" y="1125537"/>
            <a:ext cx="4059239" cy="5111751"/>
          </a:xfrm>
          <a:prstGeom prst="rect">
            <a:avLst/>
          </a:prstGeom>
        </p:spPr>
        <p:txBody>
          <a:bodyPr lIns="45719" tIns="45719" rIns="45719" bIns="45719">
            <a:normAutofit/>
          </a:bodyPr>
          <a:lstStyle>
            <a:lvl1pPr>
              <a:spcBef>
                <a:spcPts val="600"/>
              </a:spcBef>
              <a:buClr>
                <a:srgbClr val="ECEAAC"/>
              </a:buClr>
              <a:buSzPct val="60000"/>
              <a:buChar char="■"/>
              <a:defRPr sz="2800" b="0"/>
            </a:lvl1pPr>
            <a:lvl2pPr marL="790575" indent="-333375">
              <a:spcBef>
                <a:spcPts val="600"/>
              </a:spcBef>
              <a:buClr>
                <a:srgbClr val="ECEAAC"/>
              </a:buClr>
              <a:buSzPct val="55000"/>
              <a:buChar char="■"/>
              <a:defRPr sz="2800" b="0"/>
            </a:lvl2pPr>
            <a:lvl3pPr marL="1234439" indent="-320039">
              <a:spcBef>
                <a:spcPts val="600"/>
              </a:spcBef>
              <a:buClr>
                <a:srgbClr val="ECEAAC"/>
              </a:buClr>
              <a:buSzPct val="50000"/>
              <a:buChar char="■"/>
              <a:defRPr sz="2800" b="0"/>
            </a:lvl3pPr>
            <a:lvl4pPr marL="1727200" indent="-355600">
              <a:spcBef>
                <a:spcPts val="600"/>
              </a:spcBef>
              <a:buClr>
                <a:srgbClr val="ECEAAC"/>
              </a:buClr>
              <a:buSzPct val="55000"/>
              <a:buChar char="■"/>
              <a:defRPr sz="2800" b="0"/>
            </a:lvl4pPr>
            <a:lvl5pPr marL="2184400" indent="-355600">
              <a:spcBef>
                <a:spcPts val="600"/>
              </a:spcBef>
              <a:buClr>
                <a:srgbClr val="ECEAAC"/>
              </a:buClr>
              <a:buSzPct val="50000"/>
              <a:buChar char="■"/>
              <a:defRPr sz="2800" b="0"/>
            </a:lvl5pPr>
          </a:lstStyle>
          <a:p>
            <a:r>
              <a:t>Body Level One</a:t>
            </a:r>
          </a:p>
          <a:p>
            <a:pPr lvl="1"/>
            <a:r>
              <a:t>Body Level Two</a:t>
            </a:r>
          </a:p>
          <a:p>
            <a:pPr lvl="2"/>
            <a:r>
              <a:t>Body Level Three</a:t>
            </a:r>
          </a:p>
          <a:p>
            <a:pPr lvl="3"/>
            <a:r>
              <a:t>Body Level Four</a:t>
            </a:r>
          </a:p>
          <a:p>
            <a:pPr lvl="4"/>
            <a:r>
              <a:t>Body Level Five</a:t>
            </a:r>
          </a:p>
        </p:txBody>
      </p:sp>
      <p:sp>
        <p:nvSpPr>
          <p:cNvPr id="26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비교">
    <p:spTree>
      <p:nvGrpSpPr>
        <p:cNvPr id="1" name=""/>
        <p:cNvGrpSpPr/>
        <p:nvPr/>
      </p:nvGrpSpPr>
      <p:grpSpPr>
        <a:xfrm>
          <a:off x="0" y="0"/>
          <a:ext cx="0" cy="0"/>
          <a:chOff x="0" y="0"/>
          <a:chExt cx="0" cy="0"/>
        </a:xfrm>
      </p:grpSpPr>
      <p:pic>
        <p:nvPicPr>
          <p:cNvPr id="26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68" name="Title Text"/>
          <p:cNvSpPr txBox="1">
            <a:spLocks noGrp="1"/>
          </p:cNvSpPr>
          <p:nvPr>
            <p:ph type="title"/>
          </p:nvPr>
        </p:nvSpPr>
        <p:spPr>
          <a:xfrm>
            <a:off x="457200" y="274638"/>
            <a:ext cx="8229600" cy="1143001"/>
          </a:xfrm>
          <a:prstGeom prst="rect">
            <a:avLst/>
          </a:prstGeom>
        </p:spPr>
        <p:txBody>
          <a:bodyPr lIns="45719" tIns="45719" rIns="45719" bIns="45719" anchor="b"/>
          <a:lstStyle>
            <a:lvl1pPr>
              <a:defRPr sz="4400">
                <a:solidFill>
                  <a:srgbClr val="0039A6"/>
                </a:solidFill>
              </a:defRPr>
            </a:lvl1pPr>
          </a:lstStyle>
          <a:p>
            <a:r>
              <a:t>Title Text</a:t>
            </a:r>
          </a:p>
        </p:txBody>
      </p:sp>
      <p:sp>
        <p:nvSpPr>
          <p:cNvPr id="269" name="Body Level One…"/>
          <p:cNvSpPr txBox="1">
            <a:spLocks noGrp="1"/>
          </p:cNvSpPr>
          <p:nvPr>
            <p:ph type="body" sz="quarter" idx="1"/>
          </p:nvPr>
        </p:nvSpPr>
        <p:spPr>
          <a:xfrm>
            <a:off x="457200" y="1535112"/>
            <a:ext cx="4040188" cy="639763"/>
          </a:xfrm>
          <a:prstGeom prst="rect">
            <a:avLst/>
          </a:prstGeom>
        </p:spPr>
        <p:txBody>
          <a:bodyPr lIns="45719" tIns="45719" rIns="45719" bIns="45719" anchor="b">
            <a:normAutofit/>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70" name="텍스트 개체 틀 4"/>
          <p:cNvSpPr>
            <a:spLocks noGrp="1"/>
          </p:cNvSpPr>
          <p:nvPr>
            <p:ph type="body" sz="quarter" idx="13"/>
          </p:nvPr>
        </p:nvSpPr>
        <p:spPr>
          <a:xfrm>
            <a:off x="4645025" y="1535112"/>
            <a:ext cx="4041775" cy="639763"/>
          </a:xfrm>
          <a:prstGeom prst="rect">
            <a:avLst/>
          </a:prstGeom>
        </p:spPr>
        <p:txBody>
          <a:bodyPr lIns="45719" tIns="45719" rIns="45719" bIns="45719" anchor="b">
            <a:normAutofit/>
          </a:bodyPr>
          <a:lstStyle/>
          <a:p>
            <a:pPr marL="0" indent="0">
              <a:spcBef>
                <a:spcPts val="500"/>
              </a:spcBef>
              <a:buSzTx/>
              <a:buNone/>
              <a:defRPr sz="2400"/>
            </a:pPr>
            <a:endParaRPr/>
          </a:p>
        </p:txBody>
      </p:sp>
      <p:sp>
        <p:nvSpPr>
          <p:cNvPr id="271"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제목만">
    <p:spTree>
      <p:nvGrpSpPr>
        <p:cNvPr id="1" name=""/>
        <p:cNvGrpSpPr/>
        <p:nvPr/>
      </p:nvGrpSpPr>
      <p:grpSpPr>
        <a:xfrm>
          <a:off x="0" y="0"/>
          <a:ext cx="0" cy="0"/>
          <a:chOff x="0" y="0"/>
          <a:chExt cx="0" cy="0"/>
        </a:xfrm>
      </p:grpSpPr>
      <p:pic>
        <p:nvPicPr>
          <p:cNvPr id="278"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79" name="Title Text"/>
          <p:cNvSpPr txBox="1">
            <a:spLocks noGrp="1"/>
          </p:cNvSpPr>
          <p:nvPr>
            <p:ph type="title"/>
          </p:nvPr>
        </p:nvSpPr>
        <p:spPr>
          <a:xfrm>
            <a:off x="684212" y="146050"/>
            <a:ext cx="8259763" cy="762000"/>
          </a:xfrm>
          <a:prstGeom prst="rect">
            <a:avLst/>
          </a:prstGeom>
        </p:spPr>
        <p:txBody>
          <a:bodyPr lIns="45719" tIns="45719" rIns="45719" bIns="45719" anchor="b"/>
          <a:lstStyle>
            <a:lvl1pPr>
              <a:defRPr sz="4400">
                <a:solidFill>
                  <a:srgbClr val="0039A6"/>
                </a:solidFill>
              </a:defRPr>
            </a:lvl1pPr>
          </a:lstStyle>
          <a:p>
            <a:r>
              <a:t>Title Text</a:t>
            </a:r>
          </a:p>
        </p:txBody>
      </p:sp>
      <p:sp>
        <p:nvSpPr>
          <p:cNvPr id="28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빈 화면">
    <p:spTree>
      <p:nvGrpSpPr>
        <p:cNvPr id="1" name=""/>
        <p:cNvGrpSpPr/>
        <p:nvPr/>
      </p:nvGrpSpPr>
      <p:grpSpPr>
        <a:xfrm>
          <a:off x="0" y="0"/>
          <a:ext cx="0" cy="0"/>
          <a:chOff x="0" y="0"/>
          <a:chExt cx="0" cy="0"/>
        </a:xfrm>
      </p:grpSpPr>
      <p:pic>
        <p:nvPicPr>
          <p:cNvPr id="28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88"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캡션 있는 콘텐츠">
    <p:spTree>
      <p:nvGrpSpPr>
        <p:cNvPr id="1" name=""/>
        <p:cNvGrpSpPr/>
        <p:nvPr/>
      </p:nvGrpSpPr>
      <p:grpSpPr>
        <a:xfrm>
          <a:off x="0" y="0"/>
          <a:ext cx="0" cy="0"/>
          <a:chOff x="0" y="0"/>
          <a:chExt cx="0" cy="0"/>
        </a:xfrm>
      </p:grpSpPr>
      <p:pic>
        <p:nvPicPr>
          <p:cNvPr id="295"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296" name="Title Text"/>
          <p:cNvSpPr txBox="1">
            <a:spLocks noGrp="1"/>
          </p:cNvSpPr>
          <p:nvPr>
            <p:ph type="title"/>
          </p:nvPr>
        </p:nvSpPr>
        <p:spPr>
          <a:xfrm>
            <a:off x="457200" y="273050"/>
            <a:ext cx="3008314" cy="1162050"/>
          </a:xfrm>
          <a:prstGeom prst="rect">
            <a:avLst/>
          </a:prstGeom>
        </p:spPr>
        <p:txBody>
          <a:bodyPr lIns="45719" tIns="45719" rIns="45719" bIns="45719" anchor="b"/>
          <a:lstStyle>
            <a:lvl1pPr>
              <a:defRPr sz="2000">
                <a:solidFill>
                  <a:srgbClr val="0039A6"/>
                </a:solidFill>
              </a:defRPr>
            </a:lvl1pPr>
          </a:lstStyle>
          <a:p>
            <a:r>
              <a:t>Title Text</a:t>
            </a:r>
          </a:p>
        </p:txBody>
      </p:sp>
      <p:sp>
        <p:nvSpPr>
          <p:cNvPr id="297" name="Body Level One…"/>
          <p:cNvSpPr txBox="1">
            <a:spLocks noGrp="1"/>
          </p:cNvSpPr>
          <p:nvPr>
            <p:ph type="body" idx="1"/>
          </p:nvPr>
        </p:nvSpPr>
        <p:spPr>
          <a:xfrm>
            <a:off x="3575050" y="273050"/>
            <a:ext cx="5111750" cy="5853113"/>
          </a:xfrm>
          <a:prstGeom prst="rect">
            <a:avLst/>
          </a:prstGeom>
        </p:spPr>
        <p:txBody>
          <a:bodyPr lIns="45719" tIns="45719" rIns="45719" bIns="45719">
            <a:normAutofit/>
          </a:bodyPr>
          <a:lstStyle>
            <a:lvl1pPr>
              <a:buClr>
                <a:srgbClr val="ECEAAC"/>
              </a:buClr>
              <a:buSzPct val="60000"/>
              <a:buChar char="■"/>
              <a:defRPr b="0"/>
            </a:lvl1pPr>
            <a:lvl2pPr>
              <a:buClr>
                <a:srgbClr val="ECEAAC"/>
              </a:buClr>
              <a:buSzPct val="55000"/>
              <a:buChar char="■"/>
              <a:defRPr b="0"/>
            </a:lvl2pPr>
            <a:lvl3pPr>
              <a:buClr>
                <a:srgbClr val="ECEAAC"/>
              </a:buClr>
              <a:buSzPct val="50000"/>
              <a:buChar char="■"/>
              <a:defRPr b="0"/>
            </a:lvl3pPr>
            <a:lvl4pPr>
              <a:buClr>
                <a:srgbClr val="ECEAAC"/>
              </a:buClr>
              <a:buSzPct val="55000"/>
              <a:buChar char="■"/>
              <a:defRPr b="0"/>
            </a:lvl4pPr>
            <a:lvl5pPr>
              <a:buClr>
                <a:srgbClr val="ECEAAC"/>
              </a:buClr>
              <a:buSzPct val="50000"/>
              <a:buChar char="■"/>
              <a:defRPr b="0"/>
            </a:lvl5pPr>
          </a:lstStyle>
          <a:p>
            <a:r>
              <a:t>Body Level One</a:t>
            </a:r>
          </a:p>
          <a:p>
            <a:pPr lvl="1"/>
            <a:r>
              <a:t>Body Level Two</a:t>
            </a:r>
          </a:p>
          <a:p>
            <a:pPr lvl="2"/>
            <a:r>
              <a:t>Body Level Three</a:t>
            </a:r>
          </a:p>
          <a:p>
            <a:pPr lvl="3"/>
            <a:r>
              <a:t>Body Level Four</a:t>
            </a:r>
          </a:p>
          <a:p>
            <a:pPr lvl="4"/>
            <a:r>
              <a:t>Body Level Five</a:t>
            </a:r>
          </a:p>
        </p:txBody>
      </p:sp>
      <p:sp>
        <p:nvSpPr>
          <p:cNvPr id="298" name="텍스트 개체 틀 3"/>
          <p:cNvSpPr>
            <a:spLocks noGrp="1"/>
          </p:cNvSpPr>
          <p:nvPr>
            <p:ph type="body" sz="half" idx="13"/>
          </p:nvPr>
        </p:nvSpPr>
        <p:spPr>
          <a:xfrm>
            <a:off x="457199" y="1435100"/>
            <a:ext cx="3008315" cy="4691063"/>
          </a:xfrm>
          <a:prstGeom prst="rect">
            <a:avLst/>
          </a:prstGeom>
        </p:spPr>
        <p:txBody>
          <a:bodyPr lIns="45719" tIns="45719" rIns="45719" bIns="45719">
            <a:normAutofit/>
          </a:bodyPr>
          <a:lstStyle/>
          <a:p>
            <a:pPr marL="0" indent="0">
              <a:spcBef>
                <a:spcPts val="300"/>
              </a:spcBef>
              <a:buSzTx/>
              <a:buNone/>
              <a:defRPr sz="1400" b="0"/>
            </a:pPr>
            <a:endParaRPr/>
          </a:p>
        </p:txBody>
      </p:sp>
      <p:sp>
        <p:nvSpPr>
          <p:cNvPr id="299"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31"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32"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캡션 있는 그림">
    <p:spTree>
      <p:nvGrpSpPr>
        <p:cNvPr id="1" name=""/>
        <p:cNvGrpSpPr/>
        <p:nvPr/>
      </p:nvGrpSpPr>
      <p:grpSpPr>
        <a:xfrm>
          <a:off x="0" y="0"/>
          <a:ext cx="0" cy="0"/>
          <a:chOff x="0" y="0"/>
          <a:chExt cx="0" cy="0"/>
        </a:xfrm>
      </p:grpSpPr>
      <p:pic>
        <p:nvPicPr>
          <p:cNvPr id="306"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307" name="Title Text"/>
          <p:cNvSpPr txBox="1">
            <a:spLocks noGrp="1"/>
          </p:cNvSpPr>
          <p:nvPr>
            <p:ph type="title"/>
          </p:nvPr>
        </p:nvSpPr>
        <p:spPr>
          <a:xfrm>
            <a:off x="1792288" y="4800600"/>
            <a:ext cx="5486401" cy="566738"/>
          </a:xfrm>
          <a:prstGeom prst="rect">
            <a:avLst/>
          </a:prstGeom>
        </p:spPr>
        <p:txBody>
          <a:bodyPr lIns="45719" tIns="45719" rIns="45719" bIns="45719" anchor="b"/>
          <a:lstStyle>
            <a:lvl1pPr>
              <a:defRPr sz="2000">
                <a:solidFill>
                  <a:srgbClr val="0039A6"/>
                </a:solidFill>
              </a:defRPr>
            </a:lvl1pPr>
          </a:lstStyle>
          <a:p>
            <a:r>
              <a:t>Title Text</a:t>
            </a:r>
          </a:p>
        </p:txBody>
      </p:sp>
      <p:sp>
        <p:nvSpPr>
          <p:cNvPr id="308" name="그림 개체 틀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309" name="Body Level One…"/>
          <p:cNvSpPr txBox="1">
            <a:spLocks noGrp="1"/>
          </p:cNvSpPr>
          <p:nvPr>
            <p:ph type="body" sz="quarter" idx="1"/>
          </p:nvPr>
        </p:nvSpPr>
        <p:spPr>
          <a:xfrm>
            <a:off x="1792288" y="5367337"/>
            <a:ext cx="5486401" cy="804863"/>
          </a:xfrm>
          <a:prstGeom prst="rect">
            <a:avLst/>
          </a:prstGeom>
        </p:spPr>
        <p:txBody>
          <a:bodyPr lIns="45719" tIns="45719" rIns="45719" bIns="45719">
            <a:normAutofit/>
          </a:bodyPr>
          <a:lstStyle>
            <a:lvl1pPr marL="0" indent="0">
              <a:spcBef>
                <a:spcPts val="300"/>
              </a:spcBef>
              <a:buSzTx/>
              <a:buNone/>
              <a:defRPr sz="1400" b="0"/>
            </a:lvl1pPr>
            <a:lvl2pPr marL="0" indent="457200">
              <a:spcBef>
                <a:spcPts val="300"/>
              </a:spcBef>
              <a:buSzTx/>
              <a:buNone/>
              <a:defRPr sz="1400" b="0"/>
            </a:lvl2pPr>
            <a:lvl3pPr marL="0" indent="914400">
              <a:spcBef>
                <a:spcPts val="300"/>
              </a:spcBef>
              <a:buSzTx/>
              <a:buNone/>
              <a:defRPr sz="1400" b="0"/>
            </a:lvl3pPr>
            <a:lvl4pPr marL="0" indent="1371600">
              <a:spcBef>
                <a:spcPts val="300"/>
              </a:spcBef>
              <a:buSzTx/>
              <a:buNone/>
              <a:defRPr sz="1400" b="0"/>
            </a:lvl4pPr>
            <a:lvl5pPr marL="0" indent="1828800">
              <a:spcBef>
                <a:spcPts val="300"/>
              </a:spcBef>
              <a:buSzTx/>
              <a:buNone/>
              <a:defRPr sz="1400" b="0"/>
            </a:lvl5pPr>
          </a:lstStyle>
          <a:p>
            <a:r>
              <a:t>Body Level One</a:t>
            </a:r>
          </a:p>
          <a:p>
            <a:pPr lvl="1"/>
            <a:r>
              <a:t>Body Level Two</a:t>
            </a:r>
          </a:p>
          <a:p>
            <a:pPr lvl="2"/>
            <a:r>
              <a:t>Body Level Three</a:t>
            </a:r>
          </a:p>
          <a:p>
            <a:pPr lvl="3"/>
            <a:r>
              <a:t>Body Level Four</a:t>
            </a:r>
          </a:p>
          <a:p>
            <a:pPr lvl="4"/>
            <a:r>
              <a:t>Body Level Five</a:t>
            </a:r>
          </a:p>
        </p:txBody>
      </p:sp>
      <p:sp>
        <p:nvSpPr>
          <p:cNvPr id="31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제목 및 세로 텍스트">
    <p:spTree>
      <p:nvGrpSpPr>
        <p:cNvPr id="1" name=""/>
        <p:cNvGrpSpPr/>
        <p:nvPr/>
      </p:nvGrpSpPr>
      <p:grpSpPr>
        <a:xfrm>
          <a:off x="0" y="0"/>
          <a:ext cx="0" cy="0"/>
          <a:chOff x="0" y="0"/>
          <a:chExt cx="0" cy="0"/>
        </a:xfrm>
      </p:grpSpPr>
      <p:pic>
        <p:nvPicPr>
          <p:cNvPr id="31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318" name="Title Text"/>
          <p:cNvSpPr txBox="1">
            <a:spLocks noGrp="1"/>
          </p:cNvSpPr>
          <p:nvPr>
            <p:ph type="title"/>
          </p:nvPr>
        </p:nvSpPr>
        <p:spPr>
          <a:xfrm>
            <a:off x="684212" y="146050"/>
            <a:ext cx="8259763" cy="762000"/>
          </a:xfrm>
          <a:prstGeom prst="rect">
            <a:avLst/>
          </a:prstGeom>
        </p:spPr>
        <p:txBody>
          <a:bodyPr lIns="45719" tIns="45719" rIns="45719" bIns="45719" anchor="b"/>
          <a:lstStyle>
            <a:lvl1pPr>
              <a:defRPr sz="4400">
                <a:solidFill>
                  <a:srgbClr val="0039A6"/>
                </a:solidFill>
              </a:defRPr>
            </a:lvl1pPr>
          </a:lstStyle>
          <a:p>
            <a:r>
              <a:t>Title Text</a:t>
            </a:r>
          </a:p>
        </p:txBody>
      </p:sp>
      <p:sp>
        <p:nvSpPr>
          <p:cNvPr id="319" name="Body Level One…"/>
          <p:cNvSpPr txBox="1">
            <a:spLocks noGrp="1"/>
          </p:cNvSpPr>
          <p:nvPr>
            <p:ph type="body" idx="1"/>
          </p:nvPr>
        </p:nvSpPr>
        <p:spPr>
          <a:xfrm>
            <a:off x="684212" y="1125537"/>
            <a:ext cx="8270876" cy="5111751"/>
          </a:xfrm>
          <a:prstGeom prst="rect">
            <a:avLst/>
          </a:prstGeom>
        </p:spPr>
        <p:txBody>
          <a:bodyPr lIns="45719" tIns="45719" rIns="45719" bIns="45719">
            <a:normAutofit/>
          </a:bodyPr>
          <a:lstStyle>
            <a:lvl1pPr>
              <a:buClr>
                <a:srgbClr val="ECEAAC"/>
              </a:buClr>
              <a:buSzPct val="60000"/>
              <a:buChar char="■"/>
              <a:defRPr b="0"/>
            </a:lvl1pPr>
            <a:lvl2pPr>
              <a:buClr>
                <a:srgbClr val="ECEAAC"/>
              </a:buClr>
              <a:buSzPct val="55000"/>
              <a:buChar char="■"/>
              <a:defRPr b="0"/>
            </a:lvl2pPr>
            <a:lvl3pPr>
              <a:buClr>
                <a:srgbClr val="ECEAAC"/>
              </a:buClr>
              <a:buSzPct val="50000"/>
              <a:buChar char="■"/>
              <a:defRPr b="0"/>
            </a:lvl3pPr>
            <a:lvl4pPr>
              <a:buClr>
                <a:srgbClr val="ECEAAC"/>
              </a:buClr>
              <a:buSzPct val="55000"/>
              <a:buChar char="■"/>
              <a:defRPr b="0"/>
            </a:lvl4pPr>
            <a:lvl5pPr>
              <a:buClr>
                <a:srgbClr val="ECEAAC"/>
              </a:buClr>
              <a:buSzPct val="50000"/>
              <a:buChar char="■"/>
              <a:defRPr b="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세로 제목 및 텍스트">
    <p:spTree>
      <p:nvGrpSpPr>
        <p:cNvPr id="1" name=""/>
        <p:cNvGrpSpPr/>
        <p:nvPr/>
      </p:nvGrpSpPr>
      <p:grpSpPr>
        <a:xfrm>
          <a:off x="0" y="0"/>
          <a:ext cx="0" cy="0"/>
          <a:chOff x="0" y="0"/>
          <a:chExt cx="0" cy="0"/>
        </a:xfrm>
      </p:grpSpPr>
      <p:pic>
        <p:nvPicPr>
          <p:cNvPr id="327" name="Picture 24" descr="Picture 24"/>
          <p:cNvPicPr>
            <a:picLocks noChangeAspect="1"/>
          </p:cNvPicPr>
          <p:nvPr/>
        </p:nvPicPr>
        <p:blipFill>
          <a:blip r:embed="rId2"/>
          <a:stretch>
            <a:fillRect/>
          </a:stretch>
        </p:blipFill>
        <p:spPr>
          <a:xfrm>
            <a:off x="179387" y="6308725"/>
            <a:ext cx="1371601" cy="428625"/>
          </a:xfrm>
          <a:prstGeom prst="rect">
            <a:avLst/>
          </a:prstGeom>
          <a:ln w="12700">
            <a:miter lim="400000"/>
          </a:ln>
        </p:spPr>
      </p:pic>
      <p:sp>
        <p:nvSpPr>
          <p:cNvPr id="328" name="Title Text"/>
          <p:cNvSpPr txBox="1">
            <a:spLocks noGrp="1"/>
          </p:cNvSpPr>
          <p:nvPr>
            <p:ph type="title"/>
          </p:nvPr>
        </p:nvSpPr>
        <p:spPr>
          <a:xfrm>
            <a:off x="6888163" y="146050"/>
            <a:ext cx="2066926" cy="6091238"/>
          </a:xfrm>
          <a:prstGeom prst="rect">
            <a:avLst/>
          </a:prstGeom>
        </p:spPr>
        <p:txBody>
          <a:bodyPr lIns="45719" tIns="45719" rIns="45719" bIns="45719" anchor="b"/>
          <a:lstStyle>
            <a:lvl1pPr>
              <a:defRPr sz="4400">
                <a:solidFill>
                  <a:srgbClr val="0039A6"/>
                </a:solidFill>
              </a:defRPr>
            </a:lvl1pPr>
          </a:lstStyle>
          <a:p>
            <a:r>
              <a:t>Title Text</a:t>
            </a:r>
          </a:p>
        </p:txBody>
      </p:sp>
      <p:sp>
        <p:nvSpPr>
          <p:cNvPr id="329" name="Body Level One…"/>
          <p:cNvSpPr txBox="1">
            <a:spLocks noGrp="1"/>
          </p:cNvSpPr>
          <p:nvPr>
            <p:ph type="body" idx="1"/>
          </p:nvPr>
        </p:nvSpPr>
        <p:spPr>
          <a:xfrm>
            <a:off x="684212" y="146050"/>
            <a:ext cx="6051551" cy="6091238"/>
          </a:xfrm>
          <a:prstGeom prst="rect">
            <a:avLst/>
          </a:prstGeom>
        </p:spPr>
        <p:txBody>
          <a:bodyPr lIns="45719" tIns="45719" rIns="45719" bIns="45719">
            <a:normAutofit/>
          </a:bodyPr>
          <a:lstStyle>
            <a:lvl1pPr>
              <a:buClr>
                <a:srgbClr val="ECEAAC"/>
              </a:buClr>
              <a:buSzPct val="60000"/>
              <a:buChar char="■"/>
              <a:defRPr b="0"/>
            </a:lvl1pPr>
            <a:lvl2pPr>
              <a:buClr>
                <a:srgbClr val="ECEAAC"/>
              </a:buClr>
              <a:buSzPct val="55000"/>
              <a:buChar char="■"/>
              <a:defRPr b="0"/>
            </a:lvl2pPr>
            <a:lvl3pPr>
              <a:buClr>
                <a:srgbClr val="ECEAAC"/>
              </a:buClr>
              <a:buSzPct val="50000"/>
              <a:buChar char="■"/>
              <a:defRPr b="0"/>
            </a:lvl3pPr>
            <a:lvl4pPr>
              <a:buClr>
                <a:srgbClr val="ECEAAC"/>
              </a:buClr>
              <a:buSzPct val="55000"/>
              <a:buChar char="■"/>
              <a:defRPr b="0"/>
            </a:lvl4pPr>
            <a:lvl5pPr>
              <a:buClr>
                <a:srgbClr val="ECEAAC"/>
              </a:buClr>
              <a:buSzPct val="50000"/>
              <a:buChar char="■"/>
              <a:defRPr b="0"/>
            </a:lvl5pPr>
          </a:lstStyle>
          <a:p>
            <a:r>
              <a:t>Body Level One</a:t>
            </a:r>
          </a:p>
          <a:p>
            <a:pPr lvl="1"/>
            <a:r>
              <a:t>Body Level Two</a:t>
            </a:r>
          </a:p>
          <a:p>
            <a:pPr lvl="2"/>
            <a:r>
              <a:t>Body Level Three</a:t>
            </a:r>
          </a:p>
          <a:p>
            <a:pPr lvl="3"/>
            <a:r>
              <a:t>Body Level Four</a:t>
            </a:r>
          </a:p>
          <a:p>
            <a:pPr lvl="4"/>
            <a:r>
              <a:t>Body Level Five</a:t>
            </a:r>
          </a:p>
        </p:txBody>
      </p:sp>
      <p:sp>
        <p:nvSpPr>
          <p:cNvPr id="330" name="Slide Number"/>
          <p:cNvSpPr txBox="1">
            <a:spLocks noGrp="1"/>
          </p:cNvSpPr>
          <p:nvPr>
            <p:ph type="sldNum" sz="quarter" idx="2"/>
          </p:nvPr>
        </p:nvSpPr>
        <p:spPr>
          <a:xfrm>
            <a:off x="4419600" y="6172200"/>
            <a:ext cx="2133600" cy="368301"/>
          </a:xfrm>
          <a:prstGeom prst="rect">
            <a:avLst/>
          </a:prstGeom>
        </p:spPr>
        <p:txBody>
          <a:bodyPr lIns="45719" tIns="45719" rIns="45719" bIns="45719"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제목 슬라이드">
    <p:spTree>
      <p:nvGrpSpPr>
        <p:cNvPr id="1" name=""/>
        <p:cNvGrpSpPr/>
        <p:nvPr/>
      </p:nvGrpSpPr>
      <p:grpSpPr>
        <a:xfrm>
          <a:off x="0" y="0"/>
          <a:ext cx="0" cy="0"/>
          <a:chOff x="0" y="0"/>
          <a:chExt cx="0" cy="0"/>
        </a:xfrm>
      </p:grpSpPr>
      <p:sp>
        <p:nvSpPr>
          <p:cNvPr id="33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3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339"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340" name="Body Level One…"/>
          <p:cNvSpPr txBox="1">
            <a:spLocks noGrp="1"/>
          </p:cNvSpPr>
          <p:nvPr>
            <p:ph type="body" sz="quarter" idx="1"/>
          </p:nvPr>
        </p:nvSpPr>
        <p:spPr>
          <a:xfrm>
            <a:off x="1371600" y="3886200"/>
            <a:ext cx="6400800" cy="1752600"/>
          </a:xfrm>
          <a:prstGeom prst="rect">
            <a:avLst/>
          </a:prstGeom>
        </p:spPr>
        <p:txBody>
          <a:bodyPr>
            <a:normAutofit/>
          </a:bodyPr>
          <a:lstStyle>
            <a:lvl1pPr marL="0" indent="0" algn="ctr">
              <a:spcBef>
                <a:spcPts val="400"/>
              </a:spcBef>
              <a:buSzTx/>
              <a:buNone/>
              <a:defRPr sz="1800"/>
            </a:lvl1pPr>
            <a:lvl2pPr marL="0" indent="457200" algn="ctr">
              <a:spcBef>
                <a:spcPts val="400"/>
              </a:spcBef>
              <a:buSzTx/>
              <a:buNone/>
              <a:defRPr sz="1800"/>
            </a:lvl2pPr>
            <a:lvl3pPr marL="0" indent="914400" algn="ctr">
              <a:spcBef>
                <a:spcPts val="400"/>
              </a:spcBef>
              <a:buSzTx/>
              <a:buNone/>
              <a:defRPr sz="1800"/>
            </a:lvl3pPr>
            <a:lvl4pPr marL="0" indent="1371600" algn="ctr">
              <a:spcBef>
                <a:spcPts val="400"/>
              </a:spcBef>
              <a:buSzTx/>
              <a:buNone/>
              <a:defRPr sz="1800"/>
            </a:lvl4pPr>
            <a:lvl5pPr marL="0" indent="1828800" algn="ctr">
              <a:spcBef>
                <a:spcPts val="400"/>
              </a:spcBef>
              <a:buSzTx/>
              <a:buNone/>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구역 머리글">
    <p:spTree>
      <p:nvGrpSpPr>
        <p:cNvPr id="1" name=""/>
        <p:cNvGrpSpPr/>
        <p:nvPr/>
      </p:nvGrpSpPr>
      <p:grpSpPr>
        <a:xfrm>
          <a:off x="0" y="0"/>
          <a:ext cx="0" cy="0"/>
          <a:chOff x="0" y="0"/>
          <a:chExt cx="0" cy="0"/>
        </a:xfrm>
      </p:grpSpPr>
      <p:sp>
        <p:nvSpPr>
          <p:cNvPr id="35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5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359"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360"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콘텐츠 2개">
    <p:spTree>
      <p:nvGrpSpPr>
        <p:cNvPr id="1" name=""/>
        <p:cNvGrpSpPr/>
        <p:nvPr/>
      </p:nvGrpSpPr>
      <p:grpSpPr>
        <a:xfrm>
          <a:off x="0" y="0"/>
          <a:ext cx="0" cy="0"/>
          <a:chOff x="0" y="0"/>
          <a:chExt cx="0" cy="0"/>
        </a:xfrm>
      </p:grpSpPr>
      <p:sp>
        <p:nvSpPr>
          <p:cNvPr id="36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6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369" name="Title Text"/>
          <p:cNvSpPr txBox="1">
            <a:spLocks noGrp="1"/>
          </p:cNvSpPr>
          <p:nvPr>
            <p:ph type="title"/>
          </p:nvPr>
        </p:nvSpPr>
        <p:spPr>
          <a:prstGeom prst="rect">
            <a:avLst/>
          </a:prstGeom>
        </p:spPr>
        <p:txBody>
          <a:bodyPr/>
          <a:lstStyle/>
          <a:p>
            <a:r>
              <a:t>Title Text</a:t>
            </a:r>
          </a:p>
        </p:txBody>
      </p:sp>
      <p:sp>
        <p:nvSpPr>
          <p:cNvPr id="370" name="Body Level One…"/>
          <p:cNvSpPr txBox="1">
            <a:spLocks noGrp="1"/>
          </p:cNvSpPr>
          <p:nvPr>
            <p:ph type="body" sz="half" idx="1"/>
          </p:nvPr>
        </p:nvSpPr>
        <p:spPr>
          <a:xfrm>
            <a:off x="228600" y="1143000"/>
            <a:ext cx="4114800" cy="4114800"/>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비교">
    <p:spTree>
      <p:nvGrpSpPr>
        <p:cNvPr id="1" name=""/>
        <p:cNvGrpSpPr/>
        <p:nvPr/>
      </p:nvGrpSpPr>
      <p:grpSpPr>
        <a:xfrm>
          <a:off x="0" y="0"/>
          <a:ext cx="0" cy="0"/>
          <a:chOff x="0" y="0"/>
          <a:chExt cx="0" cy="0"/>
        </a:xfrm>
      </p:grpSpPr>
      <p:sp>
        <p:nvSpPr>
          <p:cNvPr id="37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7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379"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380" name="Body Level One…"/>
          <p:cNvSpPr txBox="1">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381" name="텍스트 개체 틀 4"/>
          <p:cNvSpPr>
            <a:spLocks noGrp="1"/>
          </p:cNvSpPr>
          <p:nvPr>
            <p:ph type="body" sz="quarter" idx="13"/>
          </p:nvPr>
        </p:nvSpPr>
        <p:spPr>
          <a:xfrm>
            <a:off x="4668404" y="1558491"/>
            <a:ext cx="3995018" cy="593006"/>
          </a:xfrm>
          <a:prstGeom prst="rect">
            <a:avLst/>
          </a:prstGeom>
        </p:spPr>
        <p:txBody>
          <a:bodyPr anchor="b">
            <a:normAutofit/>
          </a:bodyPr>
          <a:lstStyle/>
          <a:p>
            <a:pPr marL="0" indent="0">
              <a:spcBef>
                <a:spcPts val="500"/>
              </a:spcBef>
              <a:buSzTx/>
              <a:buNone/>
              <a:defRPr sz="2400"/>
            </a:pPr>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제목만">
    <p:spTree>
      <p:nvGrpSpPr>
        <p:cNvPr id="1" name=""/>
        <p:cNvGrpSpPr/>
        <p:nvPr/>
      </p:nvGrpSpPr>
      <p:grpSpPr>
        <a:xfrm>
          <a:off x="0" y="0"/>
          <a:ext cx="0" cy="0"/>
          <a:chOff x="0" y="0"/>
          <a:chExt cx="0" cy="0"/>
        </a:xfrm>
      </p:grpSpPr>
      <p:sp>
        <p:nvSpPr>
          <p:cNvPr id="388"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89"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39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빈 화면">
    <p:spTree>
      <p:nvGrpSpPr>
        <p:cNvPr id="1" name=""/>
        <p:cNvGrpSpPr/>
        <p:nvPr/>
      </p:nvGrpSpPr>
      <p:grpSpPr>
        <a:xfrm>
          <a:off x="0" y="0"/>
          <a:ext cx="0" cy="0"/>
          <a:chOff x="0" y="0"/>
          <a:chExt cx="0" cy="0"/>
        </a:xfrm>
      </p:grpSpPr>
      <p:sp>
        <p:nvSpPr>
          <p:cNvPr id="39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39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캡션 있는 콘텐츠">
    <p:spTree>
      <p:nvGrpSpPr>
        <p:cNvPr id="1" name=""/>
        <p:cNvGrpSpPr/>
        <p:nvPr/>
      </p:nvGrpSpPr>
      <p:grpSpPr>
        <a:xfrm>
          <a:off x="0" y="0"/>
          <a:ext cx="0" cy="0"/>
          <a:chOff x="0" y="0"/>
          <a:chExt cx="0" cy="0"/>
        </a:xfrm>
      </p:grpSpPr>
      <p:sp>
        <p:nvSpPr>
          <p:cNvPr id="405"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406"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407" name="Title Text"/>
          <p:cNvSpPr txBox="1">
            <a:spLocks noGrp="1"/>
          </p:cNvSpPr>
          <p:nvPr>
            <p:ph type="title"/>
          </p:nvPr>
        </p:nvSpPr>
        <p:spPr>
          <a:xfrm>
            <a:off x="457200" y="273050"/>
            <a:ext cx="3008314" cy="1162050"/>
          </a:xfrm>
          <a:prstGeom prst="rect">
            <a:avLst/>
          </a:prstGeom>
        </p:spPr>
        <p:txBody>
          <a:bodyPr anchor="b"/>
          <a:lstStyle>
            <a:lvl1pPr>
              <a:defRPr sz="2000"/>
            </a:lvl1pPr>
          </a:lstStyle>
          <a:p>
            <a:r>
              <a:t>Title Text</a:t>
            </a:r>
          </a:p>
        </p:txBody>
      </p:sp>
      <p:sp>
        <p:nvSpPr>
          <p:cNvPr id="408" name="Body Level One…"/>
          <p:cNvSpPr txBox="1">
            <a:spLocks noGrp="1"/>
          </p:cNvSpPr>
          <p:nvPr>
            <p:ph type="body" idx="1"/>
          </p:nvPr>
        </p:nvSpPr>
        <p:spPr>
          <a:xfrm>
            <a:off x="3575050" y="273050"/>
            <a:ext cx="5111750" cy="58531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9" name="텍스트 개체 틀 3"/>
          <p:cNvSpPr>
            <a:spLocks noGrp="1"/>
          </p:cNvSpPr>
          <p:nvPr>
            <p:ph type="body" sz="quarter" idx="13"/>
          </p:nvPr>
        </p:nvSpPr>
        <p:spPr>
          <a:xfrm>
            <a:off x="567135" y="1545035"/>
            <a:ext cx="2788443" cy="4471194"/>
          </a:xfrm>
          <a:prstGeom prst="rect">
            <a:avLst/>
          </a:prstGeom>
        </p:spPr>
        <p:txBody>
          <a:bodyPr>
            <a:normAutofit/>
          </a:bodyPr>
          <a:lstStyle/>
          <a:p>
            <a:pPr marL="0" indent="0">
              <a:spcBef>
                <a:spcPts val="300"/>
              </a:spcBef>
              <a:buSzTx/>
              <a:buNone/>
              <a:defRPr sz="1400"/>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228600" y="1143000"/>
            <a:ext cx="4114800" cy="4114800"/>
          </a:xfrm>
          <a:prstGeom prst="rect">
            <a:avLst/>
          </a:prstGeom>
        </p:spPr>
        <p:txBody>
          <a:bodyPr>
            <a:normAutofit/>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캡션 있는 그림">
    <p:spTree>
      <p:nvGrpSpPr>
        <p:cNvPr id="1" name=""/>
        <p:cNvGrpSpPr/>
        <p:nvPr/>
      </p:nvGrpSpPr>
      <p:grpSpPr>
        <a:xfrm>
          <a:off x="0" y="0"/>
          <a:ext cx="0" cy="0"/>
          <a:chOff x="0" y="0"/>
          <a:chExt cx="0" cy="0"/>
        </a:xfrm>
      </p:grpSpPr>
      <p:sp>
        <p:nvSpPr>
          <p:cNvPr id="416"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417"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418" name="Title Text"/>
          <p:cNvSpPr txBox="1">
            <a:spLocks noGrp="1"/>
          </p:cNvSpPr>
          <p:nvPr>
            <p:ph type="title"/>
          </p:nvPr>
        </p:nvSpPr>
        <p:spPr>
          <a:xfrm>
            <a:off x="1792288" y="4800600"/>
            <a:ext cx="5486401" cy="566738"/>
          </a:xfrm>
          <a:prstGeom prst="rect">
            <a:avLst/>
          </a:prstGeom>
        </p:spPr>
        <p:txBody>
          <a:bodyPr anchor="b"/>
          <a:lstStyle>
            <a:lvl1pPr>
              <a:defRPr sz="2000"/>
            </a:lvl1pPr>
          </a:lstStyle>
          <a:p>
            <a:r>
              <a:t>Title Text</a:t>
            </a:r>
          </a:p>
        </p:txBody>
      </p:sp>
      <p:sp>
        <p:nvSpPr>
          <p:cNvPr id="419" name="그림 개체 틀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420" name="Body Level One…"/>
          <p:cNvSpPr txBox="1">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제목 및 세로 텍스트">
    <p:spTree>
      <p:nvGrpSpPr>
        <p:cNvPr id="1" name=""/>
        <p:cNvGrpSpPr/>
        <p:nvPr/>
      </p:nvGrpSpPr>
      <p:grpSpPr>
        <a:xfrm>
          <a:off x="0" y="0"/>
          <a:ext cx="0" cy="0"/>
          <a:chOff x="0" y="0"/>
          <a:chExt cx="0" cy="0"/>
        </a:xfrm>
      </p:grpSpPr>
      <p:sp>
        <p:nvSpPr>
          <p:cNvPr id="42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42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429" name="Title Text"/>
          <p:cNvSpPr txBox="1">
            <a:spLocks noGrp="1"/>
          </p:cNvSpPr>
          <p:nvPr>
            <p:ph type="title"/>
          </p:nvPr>
        </p:nvSpPr>
        <p:spPr>
          <a:prstGeom prst="rect">
            <a:avLst/>
          </a:prstGeom>
        </p:spPr>
        <p:txBody>
          <a:bodyPr/>
          <a:lstStyle/>
          <a:p>
            <a:r>
              <a:t>Title Text</a:t>
            </a:r>
          </a:p>
        </p:txBody>
      </p:sp>
      <p:sp>
        <p:nvSpPr>
          <p:cNvPr id="430" name="Body Level One…"/>
          <p:cNvSpPr txBox="1">
            <a:spLocks noGrp="1"/>
          </p:cNvSpPr>
          <p:nvPr>
            <p:ph type="body" idx="1"/>
          </p:nvPr>
        </p:nvSpPr>
        <p:spPr>
          <a:xfrm>
            <a:off x="228600" y="1143000"/>
            <a:ext cx="8382000" cy="4114800"/>
          </a:xfrm>
          <a:prstGeom prst="rect">
            <a:avLst/>
          </a:prstGeom>
        </p:spPr>
        <p:txBody>
          <a:bodyPr>
            <a:normAutofit/>
          </a:bodyPr>
          <a:lstStyle>
            <a:lvl1pPr>
              <a:spcBef>
                <a:spcPts val="400"/>
              </a:spcBef>
              <a:defRPr sz="1800"/>
            </a:lvl1pPr>
            <a:lvl2pPr marL="742950" indent="-285750">
              <a:spcBef>
                <a:spcPts val="400"/>
              </a:spcBef>
              <a:defRPr sz="1800"/>
            </a:lvl2pPr>
            <a:lvl3pPr marL="1085850" indent="-171450">
              <a:spcBef>
                <a:spcPts val="400"/>
              </a:spcBef>
              <a:defRPr sz="1800"/>
            </a:lvl3pPr>
            <a:lvl4pPr marL="1577339" indent="-205739">
              <a:spcBef>
                <a:spcPts val="400"/>
              </a:spcBef>
              <a:defRPr sz="1800"/>
            </a:lvl4pPr>
            <a:lvl5pPr marL="2034539" indent="-205739">
              <a:spcBef>
                <a:spcPts val="400"/>
              </a:spcBef>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세로 제목 및 텍스트">
    <p:spTree>
      <p:nvGrpSpPr>
        <p:cNvPr id="1" name=""/>
        <p:cNvGrpSpPr/>
        <p:nvPr/>
      </p:nvGrpSpPr>
      <p:grpSpPr>
        <a:xfrm>
          <a:off x="0" y="0"/>
          <a:ext cx="0" cy="0"/>
          <a:chOff x="0" y="0"/>
          <a:chExt cx="0" cy="0"/>
        </a:xfrm>
      </p:grpSpPr>
      <p:sp>
        <p:nvSpPr>
          <p:cNvPr id="43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43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439" name="Title Text"/>
          <p:cNvSpPr txBox="1">
            <a:spLocks noGrp="1"/>
          </p:cNvSpPr>
          <p:nvPr>
            <p:ph type="title"/>
          </p:nvPr>
        </p:nvSpPr>
        <p:spPr>
          <a:xfrm>
            <a:off x="6515100" y="152400"/>
            <a:ext cx="2095500" cy="5105400"/>
          </a:xfrm>
          <a:prstGeom prst="rect">
            <a:avLst/>
          </a:prstGeom>
        </p:spPr>
        <p:txBody>
          <a:bodyPr/>
          <a:lstStyle/>
          <a:p>
            <a:r>
              <a:t>Title Text</a:t>
            </a:r>
          </a:p>
        </p:txBody>
      </p:sp>
      <p:sp>
        <p:nvSpPr>
          <p:cNvPr id="440" name="Body Level One…"/>
          <p:cNvSpPr txBox="1">
            <a:spLocks noGrp="1"/>
          </p:cNvSpPr>
          <p:nvPr>
            <p:ph type="body" idx="1"/>
          </p:nvPr>
        </p:nvSpPr>
        <p:spPr>
          <a:xfrm>
            <a:off x="228600" y="152400"/>
            <a:ext cx="6134100" cy="5105400"/>
          </a:xfrm>
          <a:prstGeom prst="rect">
            <a:avLst/>
          </a:prstGeom>
        </p:spPr>
        <p:txBody>
          <a:bodyPr>
            <a:normAutofit/>
          </a:bodyPr>
          <a:lstStyle>
            <a:lvl1pPr>
              <a:spcBef>
                <a:spcPts val="400"/>
              </a:spcBef>
              <a:defRPr sz="1800"/>
            </a:lvl1pPr>
            <a:lvl2pPr marL="742950" indent="-285750">
              <a:spcBef>
                <a:spcPts val="400"/>
              </a:spcBef>
              <a:defRPr sz="1800"/>
            </a:lvl2pPr>
            <a:lvl3pPr marL="1085850" indent="-171450">
              <a:spcBef>
                <a:spcPts val="400"/>
              </a:spcBef>
              <a:defRPr sz="1800"/>
            </a:lvl3pPr>
            <a:lvl4pPr marL="1577339" indent="-205739">
              <a:spcBef>
                <a:spcPts val="400"/>
              </a:spcBef>
              <a:defRPr sz="1800"/>
            </a:lvl4pPr>
            <a:lvl5pPr marL="2034539" indent="-205739">
              <a:spcBef>
                <a:spcPts val="400"/>
              </a:spcBef>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제목 및 표">
    <p:spTree>
      <p:nvGrpSpPr>
        <p:cNvPr id="1" name=""/>
        <p:cNvGrpSpPr/>
        <p:nvPr/>
      </p:nvGrpSpPr>
      <p:grpSpPr>
        <a:xfrm>
          <a:off x="0" y="0"/>
          <a:ext cx="0" cy="0"/>
          <a:chOff x="0" y="0"/>
          <a:chExt cx="0" cy="0"/>
        </a:xfrm>
      </p:grpSpPr>
      <p:sp>
        <p:nvSpPr>
          <p:cNvPr id="447" name="Line 4"/>
          <p:cNvSpPr/>
          <p:nvPr/>
        </p:nvSpPr>
        <p:spPr>
          <a:xfrm>
            <a:off x="384175" y="838200"/>
            <a:ext cx="8378825" cy="0"/>
          </a:xfrm>
          <a:prstGeom prst="line">
            <a:avLst/>
          </a:prstGeom>
          <a:ln w="76200">
            <a:solidFill>
              <a:srgbClr val="000000"/>
            </a:solidFill>
          </a:ln>
        </p:spPr>
        <p:txBody>
          <a:bodyPr lIns="45719" rIns="45719"/>
          <a:lstStyle/>
          <a:p>
            <a:endParaRPr/>
          </a:p>
        </p:txBody>
      </p:sp>
      <p:sp>
        <p:nvSpPr>
          <p:cNvPr id="448" name="Slide Number"/>
          <p:cNvSpPr txBox="1">
            <a:spLocks noGrp="1"/>
          </p:cNvSpPr>
          <p:nvPr>
            <p:ph type="sldNum" sz="quarter" idx="2"/>
          </p:nvPr>
        </p:nvSpPr>
        <p:spPr>
          <a:xfrm>
            <a:off x="8520113" y="6310312"/>
            <a:ext cx="406401" cy="418853"/>
          </a:xfrm>
          <a:prstGeom prst="rect">
            <a:avLst/>
          </a:prstGeom>
        </p:spPr>
        <p:txBody>
          <a:bodyPr/>
          <a:lstStyle/>
          <a:p>
            <a:fld id="{86CB4B4D-7CA3-9044-876B-883B54F8677D}" type="slidenum">
              <a:t>‹#›</a:t>
            </a:fld>
            <a:endParaRPr/>
          </a:p>
        </p:txBody>
      </p:sp>
      <p:sp>
        <p:nvSpPr>
          <p:cNvPr id="449"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F2BB1D-BF81-9E42-81FB-02DE29411F5B}"/>
              </a:ext>
            </a:extLst>
          </p:cNvPr>
          <p:cNvSpPr>
            <a:spLocks noGrp="1"/>
          </p:cNvSpPr>
          <p:nvPr>
            <p:ph type="dt" sz="half" idx="10"/>
          </p:nvPr>
        </p:nvSpPr>
        <p:spPr/>
        <p:txBody>
          <a:bodyPr/>
          <a:lstStyle>
            <a:lvl1pPr>
              <a:defRPr/>
            </a:lvl1pPr>
          </a:lstStyle>
          <a:p>
            <a:pPr>
              <a:defRPr/>
            </a:pPr>
            <a:fld id="{E9083808-B43A-9145-94D5-4CFD19C82F07}" type="datetime1">
              <a:rPr lang="en-US"/>
              <a:pPr>
                <a:defRPr/>
              </a:pPr>
              <a:t>12/4/19</a:t>
            </a:fld>
            <a:endParaRPr lang="en-US"/>
          </a:p>
        </p:txBody>
      </p:sp>
      <p:sp>
        <p:nvSpPr>
          <p:cNvPr id="3" name="Footer Placeholder 4">
            <a:extLst>
              <a:ext uri="{FF2B5EF4-FFF2-40B4-BE49-F238E27FC236}">
                <a16:creationId xmlns:a16="http://schemas.microsoft.com/office/drawing/2014/main" id="{B00ADE8C-1578-2648-8931-304C231FA09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3C3F12B-526A-CB4F-8529-374FAECF4A3D}"/>
              </a:ext>
            </a:extLst>
          </p:cNvPr>
          <p:cNvSpPr>
            <a:spLocks noGrp="1"/>
          </p:cNvSpPr>
          <p:nvPr>
            <p:ph type="sldNum" sz="quarter" idx="12"/>
          </p:nvPr>
        </p:nvSpPr>
        <p:spPr/>
        <p:txBody>
          <a:bodyPr/>
          <a:lstStyle>
            <a:lvl1pPr>
              <a:defRPr/>
            </a:lvl1pPr>
          </a:lstStyle>
          <a:p>
            <a:fld id="{E16A6C6D-CD57-5949-97C0-96652D7D9E3B}" type="slidenum">
              <a:rPr lang="en-US" altLang="en-US"/>
              <a:pPr/>
              <a:t>‹#›</a:t>
            </a:fld>
            <a:endParaRPr lang="en-US" altLang="en-US"/>
          </a:p>
        </p:txBody>
      </p:sp>
    </p:spTree>
    <p:extLst>
      <p:ext uri="{BB962C8B-B14F-4D97-AF65-F5344CB8AC3E}">
        <p14:creationId xmlns:p14="http://schemas.microsoft.com/office/powerpoint/2010/main" val="177426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49"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0" name="Body Level One…"/>
          <p:cNvSpPr txBox="1">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51" name="텍스트 개체 틀 4"/>
          <p:cNvSpPr>
            <a:spLocks noGrp="1"/>
          </p:cNvSpPr>
          <p:nvPr>
            <p:ph type="body" sz="quarter" idx="13"/>
          </p:nvPr>
        </p:nvSpPr>
        <p:spPr>
          <a:xfrm>
            <a:off x="4668421" y="1558508"/>
            <a:ext cx="3994984" cy="592971"/>
          </a:xfrm>
          <a:prstGeom prst="rect">
            <a:avLst/>
          </a:prstGeom>
        </p:spPr>
        <p:txBody>
          <a:bodyPr anchor="b">
            <a:normAutofit/>
          </a:bodyPr>
          <a:lstStyle/>
          <a:p>
            <a:pPr marL="0" indent="0">
              <a:spcBef>
                <a:spcPts val="500"/>
              </a:spcBef>
              <a:buSzTx/>
              <a:buNone/>
              <a:defRPr sz="2400"/>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59"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74" name="Title Text"/>
          <p:cNvSpPr txBox="1">
            <a:spLocks noGrp="1"/>
          </p:cNvSpPr>
          <p:nvPr>
            <p:ph type="title"/>
          </p:nvPr>
        </p:nvSpPr>
        <p:spPr>
          <a:xfrm>
            <a:off x="457200" y="273050"/>
            <a:ext cx="3008314" cy="1162050"/>
          </a:xfrm>
          <a:prstGeom prst="rect">
            <a:avLst/>
          </a:prstGeom>
        </p:spPr>
        <p:txBody>
          <a:bodyPr anchor="b"/>
          <a:lstStyle>
            <a:lvl1pPr>
              <a:defRPr sz="2000"/>
            </a:lvl1pPr>
          </a:lstStyle>
          <a:p>
            <a:r>
              <a:t>Title Text</a:t>
            </a:r>
          </a:p>
        </p:txBody>
      </p:sp>
      <p:sp>
        <p:nvSpPr>
          <p:cNvPr id="75" name="Body Level One…"/>
          <p:cNvSpPr txBox="1">
            <a:spLocks noGrp="1"/>
          </p:cNvSpPr>
          <p:nvPr>
            <p:ph type="body" idx="1"/>
          </p:nvPr>
        </p:nvSpPr>
        <p:spPr>
          <a:xfrm>
            <a:off x="3575050" y="273050"/>
            <a:ext cx="5111750" cy="58531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텍스트 개체 틀 3"/>
          <p:cNvSpPr>
            <a:spLocks noGrp="1"/>
          </p:cNvSpPr>
          <p:nvPr>
            <p:ph type="body" sz="quarter" idx="13"/>
          </p:nvPr>
        </p:nvSpPr>
        <p:spPr>
          <a:xfrm>
            <a:off x="567214" y="1545115"/>
            <a:ext cx="2788285" cy="4471033"/>
          </a:xfrm>
          <a:prstGeom prst="rect">
            <a:avLst/>
          </a:prstGeom>
        </p:spPr>
        <p:txBody>
          <a:bodyPr>
            <a:normAutofit/>
          </a:bodyPr>
          <a:lstStyle/>
          <a:p>
            <a:pPr marL="0" indent="0">
              <a:spcBef>
                <a:spcPts val="300"/>
              </a:spcBef>
              <a:buSzTx/>
              <a:buNone/>
              <a:defRPr sz="1400"/>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84" name="Title Text"/>
          <p:cNvSpPr txBox="1">
            <a:spLocks noGrp="1"/>
          </p:cNvSpPr>
          <p:nvPr>
            <p:ph type="title"/>
          </p:nvPr>
        </p:nvSpPr>
        <p:spPr>
          <a:xfrm>
            <a:off x="1792288" y="4800600"/>
            <a:ext cx="5486401" cy="566738"/>
          </a:xfrm>
          <a:prstGeom prst="rect">
            <a:avLst/>
          </a:prstGeom>
        </p:spPr>
        <p:txBody>
          <a:bodyPr anchor="b"/>
          <a:lstStyle>
            <a:lvl1pPr>
              <a:defRPr sz="2000"/>
            </a:lvl1pPr>
          </a:lstStyle>
          <a:p>
            <a:r>
              <a:t>Title Text</a:t>
            </a:r>
          </a:p>
        </p:txBody>
      </p:sp>
      <p:sp>
        <p:nvSpPr>
          <p:cNvPr id="85" name="그림 개체 틀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86" name="Body Level One…"/>
          <p:cNvSpPr txBox="1">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4"/>
          <p:cNvSpPr/>
          <p:nvPr/>
        </p:nvSpPr>
        <p:spPr>
          <a:xfrm>
            <a:off x="344488" y="838200"/>
            <a:ext cx="8456612" cy="0"/>
          </a:xfrm>
          <a:prstGeom prst="line">
            <a:avLst/>
          </a:prstGeom>
          <a:ln w="76200">
            <a:solidFill>
              <a:srgbClr val="000000"/>
            </a:solidFill>
          </a:ln>
        </p:spPr>
        <p:txBody>
          <a:bodyPr lIns="45719" rIns="45719"/>
          <a:lstStyle/>
          <a:p>
            <a:endParaRPr/>
          </a:p>
        </p:txBody>
      </p:sp>
      <p:sp>
        <p:nvSpPr>
          <p:cNvPr id="4" name="Title Text"/>
          <p:cNvSpPr txBox="1">
            <a:spLocks noGrp="1"/>
          </p:cNvSpPr>
          <p:nvPr>
            <p:ph type="title"/>
          </p:nvPr>
        </p:nvSpPr>
        <p:spPr>
          <a:xfrm>
            <a:off x="228600" y="152400"/>
            <a:ext cx="7620000"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nchor="ctr">
            <a:normAutofit/>
          </a:bodyPr>
          <a:lstStyle/>
          <a:p>
            <a:r>
              <a:t>Title Text</a:t>
            </a:r>
          </a:p>
        </p:txBody>
      </p:sp>
      <p:sp>
        <p:nvSpPr>
          <p:cNvPr id="5"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2pPr>
      <a:lvl3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3pPr>
      <a:lvl4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4pPr>
      <a:lvl5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5pPr>
      <a:lvl6pPr marL="0" marR="0" indent="22860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6pPr>
      <a:lvl7pPr marL="0" marR="0" indent="27432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7pPr>
      <a:lvl8pPr marL="0" marR="0" indent="32004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8pPr>
      <a:lvl9pPr marL="0" marR="0" indent="3657600" algn="l"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iH7WEOecWsE" TargetMode="External"/><Relationship Id="rId2" Type="http://schemas.openxmlformats.org/officeDocument/2006/relationships/hyperlink" Target="https://youtu.be/f7nvXj367TE" TargetMode="External"/><Relationship Id="rId1" Type="http://schemas.openxmlformats.org/officeDocument/2006/relationships/slideLayout" Target="../slideLayouts/slideLayout2.xml"/><Relationship Id="rId4" Type="http://schemas.openxmlformats.org/officeDocument/2006/relationships/hyperlink" Target="https://youtu.be/YIr-GAXd7f4"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Rectangle 5"/>
          <p:cNvSpPr txBox="1">
            <a:spLocks noGrp="1"/>
          </p:cNvSpPr>
          <p:nvPr>
            <p:ph type="sldNum" sz="quarter" idx="2"/>
          </p:nvPr>
        </p:nvSpPr>
        <p:spPr>
          <a:xfrm>
            <a:off x="8520113" y="6310312"/>
            <a:ext cx="254001" cy="4188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459" name="AutoShape 3"/>
          <p:cNvSpPr txBox="1">
            <a:spLocks noGrp="1"/>
          </p:cNvSpPr>
          <p:nvPr>
            <p:ph type="body" idx="1"/>
          </p:nvPr>
        </p:nvSpPr>
        <p:spPr>
          <a:xfrm>
            <a:off x="430689" y="1345090"/>
            <a:ext cx="7977822" cy="5121908"/>
          </a:xfrm>
          <a:prstGeom prst="rect">
            <a:avLst/>
          </a:prstGeom>
        </p:spPr>
        <p:txBody>
          <a:bodyPr>
            <a:normAutofit fontScale="85000" lnSpcReduction="10000"/>
          </a:bodyPr>
          <a:lstStyle/>
          <a:p>
            <a:pPr>
              <a:buSzTx/>
              <a:buNone/>
            </a:pPr>
            <a:r>
              <a:t>In the figure shown in next page,</a:t>
            </a:r>
          </a:p>
          <a:p>
            <a:pPr marL="800100" lvl="1" indent="-342900">
              <a:buAutoNum type="alphaLcPeriod"/>
            </a:pPr>
            <a:r>
              <a:t>what is the organization of cache (i.e., </a:t>
            </a:r>
            <a:r>
              <a:rPr i="1"/>
              <a:t>xx</a:t>
            </a:r>
            <a:r>
              <a:t> words/block,</a:t>
            </a:r>
            <a:r>
              <a:rPr i="1"/>
              <a:t> n</a:t>
            </a:r>
            <a:r>
              <a:t>-way set associative) ? </a:t>
            </a:r>
          </a:p>
          <a:p>
            <a:pPr marL="800100" lvl="1" indent="-342900">
              <a:buAutoNum type="alphaLcPeriod"/>
            </a:pPr>
            <a:r>
              <a:t>What is the page size and how large is a page table ?</a:t>
            </a:r>
          </a:p>
          <a:p>
            <a:pPr marL="800100" lvl="1" indent="-342900">
              <a:buAutoNum type="alphaLcPeriod"/>
            </a:pPr>
            <a:r>
              <a:t>Show the contents of cache, TLB, page table, pages in main memory when the memory reference sequence is listed in the figure. (Assume byte addressing, and no page is in memory initially.)</a:t>
            </a:r>
          </a:p>
          <a:p>
            <a:pPr marL="800100" lvl="1" indent="-342900">
              <a:buAutoNum type="alphaLcPeriod"/>
            </a:pPr>
            <a:r>
              <a:t>State cache miss/hit, TLB miss/hit, page fault/not for each reference in c.</a:t>
            </a:r>
          </a:p>
        </p:txBody>
      </p:sp>
      <p:sp>
        <p:nvSpPr>
          <p:cNvPr id="460" name="Rectangle 32"/>
          <p:cNvSpPr txBox="1">
            <a:spLocks noGrp="1"/>
          </p:cNvSpPr>
          <p:nvPr>
            <p:ph type="title"/>
          </p:nvPr>
        </p:nvSpPr>
        <p:spPr>
          <a:prstGeom prst="rect">
            <a:avLst/>
          </a:prstGeom>
        </p:spPr>
        <p:txBody>
          <a:bodyPr/>
          <a:lstStyle/>
          <a:p>
            <a:r>
              <a:t>Memory Hierarchy Question</a:t>
            </a:r>
          </a:p>
        </p:txBody>
      </p:sp>
    </p:spTree>
    <p:extLst>
      <p:ext uri="{BB962C8B-B14F-4D97-AF65-F5344CB8AC3E}">
        <p14:creationId xmlns:p14="http://schemas.microsoft.com/office/powerpoint/2010/main" val="149185814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520"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4</a:t>
            </a:r>
            <a:r>
              <a:rPr dirty="0"/>
              <a:t>) </a:t>
            </a:r>
          </a:p>
        </p:txBody>
      </p:sp>
      <p:graphicFrame>
        <p:nvGraphicFramePr>
          <p:cNvPr id="521"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22"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23" name="Group 540"/>
          <p:cNvGraphicFramePr/>
          <p:nvPr>
            <p:extLst>
              <p:ext uri="{D42A27DB-BD31-4B8C-83A1-F6EECF244321}">
                <p14:modId xmlns:p14="http://schemas.microsoft.com/office/powerpoint/2010/main" val="1154381173"/>
              </p:ext>
            </p:extLst>
          </p:nvPr>
        </p:nvGraphicFramePr>
        <p:xfrm>
          <a:off x="6156325" y="908050"/>
          <a:ext cx="2879725" cy="4541242"/>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3">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7">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8">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8">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8">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7">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8">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7">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ym typeface="Arial"/>
                        </a:rPr>
                        <a:t>0</a:t>
                      </a:r>
                      <a:endParaRPr sz="1000" b="1" dirty="0">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8">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24"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25"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26"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27"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28"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0070C0"/>
                          </a:solidFill>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29" name="TextBox 11"/>
          <p:cNvSpPr txBox="1"/>
          <p:nvPr/>
        </p:nvSpPr>
        <p:spPr>
          <a:xfrm>
            <a:off x="3348037" y="5661025"/>
            <a:ext cx="50654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0x00002010 </a:t>
            </a:r>
            <a:r>
              <a:rPr>
                <a:latin typeface="Wingdings"/>
                <a:ea typeface="Wingdings"/>
                <a:cs typeface="Wingdings"/>
                <a:sym typeface="Wingdings"/>
              </a:rPr>
              <a:t></a:t>
            </a:r>
            <a:r>
              <a:t> 0x01001010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01</a:t>
            </a:r>
            <a:r>
              <a:t> </a:t>
            </a:r>
            <a:r>
              <a:rPr>
                <a:solidFill>
                  <a:srgbClr val="C00000"/>
                </a:solidFill>
              </a:rPr>
              <a:t>0000</a:t>
            </a:r>
            <a:r>
              <a:t> </a:t>
            </a:r>
            <a:r>
              <a:rPr>
                <a:solidFill>
                  <a:srgbClr val="C00000"/>
                </a:solidFill>
              </a:rPr>
              <a:t>00</a:t>
            </a:r>
            <a:r>
              <a:t>01 0000)</a:t>
            </a:r>
          </a:p>
        </p:txBody>
      </p:sp>
      <p:graphicFrame>
        <p:nvGraphicFramePr>
          <p:cNvPr id="530"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D504AD51-D70C-7C4F-AE64-EDD9D0C7307D}"/>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7175195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520"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4</a:t>
            </a:r>
            <a:r>
              <a:rPr dirty="0"/>
              <a:t>) </a:t>
            </a:r>
          </a:p>
        </p:txBody>
      </p:sp>
      <p:graphicFrame>
        <p:nvGraphicFramePr>
          <p:cNvPr id="521"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22"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23" name="Group 540"/>
          <p:cNvGraphicFramePr/>
          <p:nvPr>
            <p:extLst>
              <p:ext uri="{D42A27DB-BD31-4B8C-83A1-F6EECF244321}">
                <p14:modId xmlns:p14="http://schemas.microsoft.com/office/powerpoint/2010/main" val="2973444928"/>
              </p:ext>
            </p:extLst>
          </p:nvPr>
        </p:nvGraphicFramePr>
        <p:xfrm>
          <a:off x="6156325" y="908050"/>
          <a:ext cx="2879725" cy="4541283"/>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3">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7">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8">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8">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8">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7">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8">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7">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8">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8">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24"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25"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26" name="Group 435"/>
          <p:cNvGraphicFramePr/>
          <p:nvPr>
            <p:extLst>
              <p:ext uri="{D42A27DB-BD31-4B8C-83A1-F6EECF244321}">
                <p14:modId xmlns:p14="http://schemas.microsoft.com/office/powerpoint/2010/main" val="1177824750"/>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27"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28"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0070C0"/>
                          </a:solidFill>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29" name="TextBox 11"/>
          <p:cNvSpPr txBox="1"/>
          <p:nvPr/>
        </p:nvSpPr>
        <p:spPr>
          <a:xfrm>
            <a:off x="3348037" y="5661025"/>
            <a:ext cx="50654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0x00002010 </a:t>
            </a:r>
            <a:r>
              <a:rPr>
                <a:latin typeface="Wingdings"/>
                <a:ea typeface="Wingdings"/>
                <a:cs typeface="Wingdings"/>
                <a:sym typeface="Wingdings"/>
              </a:rPr>
              <a:t></a:t>
            </a:r>
            <a:r>
              <a:t> 0x01001010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01</a:t>
            </a:r>
            <a:r>
              <a:t> </a:t>
            </a:r>
            <a:r>
              <a:rPr>
                <a:solidFill>
                  <a:srgbClr val="C00000"/>
                </a:solidFill>
              </a:rPr>
              <a:t>0000</a:t>
            </a:r>
            <a:r>
              <a:t> </a:t>
            </a:r>
            <a:r>
              <a:rPr>
                <a:solidFill>
                  <a:srgbClr val="C00000"/>
                </a:solidFill>
              </a:rPr>
              <a:t>00</a:t>
            </a:r>
            <a:r>
              <a:t>01 0000)</a:t>
            </a:r>
          </a:p>
        </p:txBody>
      </p:sp>
      <p:graphicFrame>
        <p:nvGraphicFramePr>
          <p:cNvPr id="530" name="Group 433"/>
          <p:cNvGraphicFramePr/>
          <p:nvPr>
            <p:extLst>
              <p:ext uri="{D42A27DB-BD31-4B8C-83A1-F6EECF244321}">
                <p14:modId xmlns:p14="http://schemas.microsoft.com/office/powerpoint/2010/main" val="1959749143"/>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D504AD51-D70C-7C4F-AE64-EDD9D0C7307D}"/>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533"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5</a:t>
            </a:r>
            <a:r>
              <a:rPr dirty="0"/>
              <a:t>) </a:t>
            </a:r>
          </a:p>
        </p:txBody>
      </p:sp>
      <p:graphicFrame>
        <p:nvGraphicFramePr>
          <p:cNvPr id="534"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35"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36" name="Group 540"/>
          <p:cNvGraphicFramePr/>
          <p:nvPr>
            <p:extLst>
              <p:ext uri="{D42A27DB-BD31-4B8C-83A1-F6EECF244321}">
                <p14:modId xmlns:p14="http://schemas.microsoft.com/office/powerpoint/2010/main" val="189478990"/>
              </p:ext>
            </p:extLst>
          </p:nvPr>
        </p:nvGraphicFramePr>
        <p:xfrm>
          <a:off x="6156325" y="908050"/>
          <a:ext cx="2879725" cy="4693646"/>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5">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9">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9">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9">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9">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9">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9">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9">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9">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olidFill>
                            <a:schemeClr val="tx1"/>
                          </a:solidFill>
                          <a:sym typeface="Arial"/>
                        </a:rPr>
                        <a:t>0</a:t>
                      </a:r>
                      <a:endParaRPr sz="1000" b="1" dirty="0">
                        <a:solidFill>
                          <a:schemeClr val="tx1"/>
                        </a:solidFill>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9">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37"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38"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39" name="Group 435"/>
          <p:cNvGraphicFramePr/>
          <p:nvPr>
            <p:extLst>
              <p:ext uri="{D42A27DB-BD31-4B8C-83A1-F6EECF244321}">
                <p14:modId xmlns:p14="http://schemas.microsoft.com/office/powerpoint/2010/main" val="2373477184"/>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olidFill>
                            <a:srgbClr val="0070C0"/>
                          </a:solidFill>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40"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41"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0070C0"/>
                          </a:solidFill>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42"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0xfffff000 </a:t>
            </a:r>
            <a:r>
              <a:rPr>
                <a:latin typeface="Wingdings"/>
                <a:ea typeface="Wingdings"/>
                <a:cs typeface="Wingdings"/>
                <a:sym typeface="Wingdings"/>
              </a:rPr>
              <a:t></a:t>
            </a:r>
            <a:r>
              <a:t> 0x01002000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10</a:t>
            </a:r>
            <a:r>
              <a:t> </a:t>
            </a:r>
            <a:r>
              <a:rPr>
                <a:solidFill>
                  <a:srgbClr val="C00000"/>
                </a:solidFill>
              </a:rPr>
              <a:t>0000 00</a:t>
            </a:r>
            <a:r>
              <a:t>00 0000)</a:t>
            </a:r>
          </a:p>
        </p:txBody>
      </p:sp>
      <p:graphicFrame>
        <p:nvGraphicFramePr>
          <p:cNvPr id="543" name="Group 433"/>
          <p:cNvGraphicFramePr/>
          <p:nvPr>
            <p:extLst>
              <p:ext uri="{D42A27DB-BD31-4B8C-83A1-F6EECF244321}">
                <p14:modId xmlns:p14="http://schemas.microsoft.com/office/powerpoint/2010/main" val="2418498296"/>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0AEDA313-1A26-514F-824A-AE73614E2432}"/>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533"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5</a:t>
            </a:r>
            <a:r>
              <a:rPr dirty="0"/>
              <a:t>) </a:t>
            </a:r>
          </a:p>
        </p:txBody>
      </p:sp>
      <p:graphicFrame>
        <p:nvGraphicFramePr>
          <p:cNvPr id="534"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35"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36" name="Group 540"/>
          <p:cNvGraphicFramePr/>
          <p:nvPr/>
        </p:nvGraphicFramePr>
        <p:xfrm>
          <a:off x="6156325" y="908050"/>
          <a:ext cx="2879725" cy="4693685"/>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5">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9">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9">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9">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9">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9">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9">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9">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9">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9">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9">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37"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38"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39"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olidFill>
                            <a:srgbClr val="0070C0"/>
                          </a:solidFill>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40"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41"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0070C0"/>
                          </a:solidFill>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42"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0xfffff000 </a:t>
            </a:r>
            <a:r>
              <a:rPr>
                <a:latin typeface="Wingdings"/>
                <a:ea typeface="Wingdings"/>
                <a:cs typeface="Wingdings"/>
                <a:sym typeface="Wingdings"/>
              </a:rPr>
              <a:t></a:t>
            </a:r>
            <a:r>
              <a:t> 0x01002000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10</a:t>
            </a:r>
            <a:r>
              <a:t> </a:t>
            </a:r>
            <a:r>
              <a:rPr>
                <a:solidFill>
                  <a:srgbClr val="C00000"/>
                </a:solidFill>
              </a:rPr>
              <a:t>0000 00</a:t>
            </a:r>
            <a:r>
              <a:t>00 0000)</a:t>
            </a:r>
          </a:p>
        </p:txBody>
      </p:sp>
      <p:graphicFrame>
        <p:nvGraphicFramePr>
          <p:cNvPr id="543"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0AEDA313-1A26-514F-824A-AE73614E2432}"/>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058153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Rectangle 5"/>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546"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6</a:t>
            </a:r>
            <a:r>
              <a:rPr dirty="0"/>
              <a:t>) </a:t>
            </a:r>
          </a:p>
        </p:txBody>
      </p:sp>
      <p:graphicFrame>
        <p:nvGraphicFramePr>
          <p:cNvPr id="547"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48"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49" name="Group 540"/>
          <p:cNvGraphicFramePr/>
          <p:nvPr>
            <p:extLst>
              <p:ext uri="{D42A27DB-BD31-4B8C-83A1-F6EECF244321}">
                <p14:modId xmlns:p14="http://schemas.microsoft.com/office/powerpoint/2010/main" val="2454960366"/>
              </p:ext>
            </p:extLst>
          </p:nvPr>
        </p:nvGraphicFramePr>
        <p:xfrm>
          <a:off x="6156325" y="908050"/>
          <a:ext cx="2879725" cy="487740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772">
                <a:tc>
                  <a:txBody>
                    <a:bodyPr/>
                    <a:lstStyle/>
                    <a:p>
                      <a:pPr>
                        <a:spcBef>
                          <a:spcPts val="200"/>
                        </a:spcBef>
                        <a:defRPr sz="1800"/>
                      </a:pPr>
                      <a:r>
                        <a:rPr sz="1000" b="1">
                          <a:sym typeface="Arial"/>
                        </a:rPr>
                        <a:t>Index (8b)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289">
                <a:tc>
                  <a:txBody>
                    <a:bodyPr/>
                    <a:lstStyle/>
                    <a:p>
                      <a:pPr>
                        <a:spcBef>
                          <a:spcPts val="200"/>
                        </a:spcBef>
                        <a:defRPr sz="1800"/>
                      </a:pPr>
                      <a:r>
                        <a:rPr sz="1000" b="1">
                          <a:sym typeface="Arial"/>
                        </a:rPr>
                        <a:t>0x00</a:t>
                      </a:r>
                    </a:p>
                  </a:txBody>
                  <a:tcPr marL="45720" marR="45720"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20" marR="45720"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70">
                <a:tc>
                  <a:txBody>
                    <a:bodyPr/>
                    <a:lstStyle/>
                    <a:p>
                      <a:pPr>
                        <a:spcBef>
                          <a:spcPts val="200"/>
                        </a:spcBef>
                        <a:defRPr sz="1800"/>
                      </a:pPr>
                      <a:r>
                        <a:rPr sz="1000" b="1">
                          <a:sym typeface="Arial"/>
                        </a:rPr>
                        <a:t>0x01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70">
                <a:tc>
                  <a:txBody>
                    <a:bodyPr/>
                    <a:lstStyle/>
                    <a:p>
                      <a:pPr>
                        <a:spcBef>
                          <a:spcPts val="200"/>
                        </a:spcBef>
                        <a:defRPr sz="1800"/>
                      </a:pPr>
                      <a:r>
                        <a:rPr sz="1000" b="1">
                          <a:sym typeface="Arial"/>
                        </a:rPr>
                        <a:t>0x02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70">
                <a:tc>
                  <a:txBody>
                    <a:bodyPr/>
                    <a:lstStyle/>
                    <a:p>
                      <a:pPr>
                        <a:spcBef>
                          <a:spcPts val="200"/>
                        </a:spcBef>
                        <a:defRPr sz="1800"/>
                      </a:pPr>
                      <a:r>
                        <a:rPr sz="1000" b="1">
                          <a:sym typeface="Arial"/>
                        </a:rPr>
                        <a:t>0x03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289">
                <a:tc>
                  <a:txBody>
                    <a:bodyPr/>
                    <a:lstStyle/>
                    <a:p>
                      <a:pPr>
                        <a:spcBef>
                          <a:spcPts val="200"/>
                        </a:spcBef>
                        <a:defRPr sz="1800"/>
                      </a:pPr>
                      <a:r>
                        <a:rPr sz="1000" b="1">
                          <a:sym typeface="Arial"/>
                        </a:rPr>
                        <a:t>0x04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70">
                <a:tc>
                  <a:txBody>
                    <a:bodyPr/>
                    <a:lstStyle/>
                    <a:p>
                      <a:pPr>
                        <a:spcBef>
                          <a:spcPts val="200"/>
                        </a:spcBef>
                        <a:defRPr sz="1800"/>
                      </a:pPr>
                      <a:r>
                        <a:rPr sz="1000" b="1">
                          <a:sym typeface="Arial"/>
                        </a:rPr>
                        <a:t>     :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289">
                <a:tc>
                  <a:txBody>
                    <a:bodyPr/>
                    <a:lstStyle/>
                    <a:p>
                      <a:pPr>
                        <a:spcBef>
                          <a:spcPts val="200"/>
                        </a:spcBef>
                        <a:defRPr sz="1800"/>
                      </a:pPr>
                      <a:r>
                        <a:rPr sz="1000" b="1">
                          <a:sym typeface="Arial"/>
                        </a:rPr>
                        <a:t>0x40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289">
                <a:tc>
                  <a:txBody>
                    <a:bodyPr/>
                    <a:lstStyle/>
                    <a:p>
                      <a:pPr>
                        <a:spcBef>
                          <a:spcPts val="200"/>
                        </a:spcBef>
                        <a:defRPr sz="1800"/>
                      </a:pPr>
                      <a:r>
                        <a:rPr sz="1000" b="1">
                          <a:sym typeface="Arial"/>
                        </a:rPr>
                        <a:t> 0x80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772">
                <a:tc>
                  <a:txBody>
                    <a:bodyPr/>
                    <a:lstStyle/>
                    <a:p>
                      <a:pPr>
                        <a:spcBef>
                          <a:spcPts val="200"/>
                        </a:spcBef>
                        <a:defRPr sz="1800"/>
                      </a:pPr>
                      <a:r>
                        <a:rPr sz="1000" b="1">
                          <a:sym typeface="Arial"/>
                        </a:rPr>
                        <a:t>  0xC0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olidFill>
                            <a:schemeClr val="tx1"/>
                          </a:solidFill>
                          <a:sym typeface="Arial"/>
                        </a:rPr>
                        <a:t>0</a:t>
                      </a:r>
                      <a:endParaRPr sz="1000" b="1" dirty="0">
                        <a:solidFill>
                          <a:schemeClr val="tx1"/>
                        </a:solidFill>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olidFill>
                            <a:srgbClr val="0070C0"/>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70">
                <a:tc>
                  <a:txBody>
                    <a:bodyPr/>
                    <a:lstStyle/>
                    <a:p>
                      <a:pPr>
                        <a:spcBef>
                          <a:spcPts val="200"/>
                        </a:spcBef>
                        <a:defRPr sz="1800"/>
                      </a:pPr>
                      <a:r>
                        <a:rPr sz="1000" b="1">
                          <a:sym typeface="Arial"/>
                        </a:rPr>
                        <a:t>0xFF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50"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51"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52" name="Group 435"/>
          <p:cNvGraphicFramePr/>
          <p:nvPr>
            <p:extLst>
              <p:ext uri="{D42A27DB-BD31-4B8C-83A1-F6EECF244321}">
                <p14:modId xmlns:p14="http://schemas.microsoft.com/office/powerpoint/2010/main" val="2882536357"/>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53"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54"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Mem[0x00001000 ~ 0x00001FFF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55" name="TextBox 11"/>
          <p:cNvSpPr txBox="1"/>
          <p:nvPr/>
        </p:nvSpPr>
        <p:spPr>
          <a:xfrm>
            <a:off x="3348037" y="5661025"/>
            <a:ext cx="3889535"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0x00001000 </a:t>
            </a:r>
            <a:r>
              <a:rPr>
                <a:latin typeface="Wingdings"/>
                <a:ea typeface="Wingdings"/>
                <a:cs typeface="Wingdings"/>
                <a:sym typeface="Wingdings"/>
              </a:rPr>
              <a:t></a:t>
            </a:r>
            <a:r>
              <a:t> 0x01003000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11</a:t>
            </a:r>
            <a:r>
              <a:t> </a:t>
            </a:r>
            <a:r>
              <a:rPr>
                <a:solidFill>
                  <a:srgbClr val="C00000"/>
                </a:solidFill>
              </a:rPr>
              <a:t>0000</a:t>
            </a:r>
            <a:r>
              <a:t> </a:t>
            </a:r>
            <a:r>
              <a:rPr>
                <a:solidFill>
                  <a:srgbClr val="C00000"/>
                </a:solidFill>
              </a:rPr>
              <a:t>00</a:t>
            </a:r>
            <a:r>
              <a:t>00 0000)</a:t>
            </a:r>
          </a:p>
        </p:txBody>
      </p:sp>
      <p:graphicFrame>
        <p:nvGraphicFramePr>
          <p:cNvPr id="556" name="Group 433"/>
          <p:cNvGraphicFramePr/>
          <p:nvPr>
            <p:extLst>
              <p:ext uri="{D42A27DB-BD31-4B8C-83A1-F6EECF244321}">
                <p14:modId xmlns:p14="http://schemas.microsoft.com/office/powerpoint/2010/main" val="2727286390"/>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olidFill>
                            <a:srgbClr val="0070C0"/>
                          </a:solidFill>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olidFill>
                            <a:srgbClr val="0033CC"/>
                          </a:solidFill>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7B01B057-EA93-3D44-9721-1732F654CF6D}"/>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Rectangle 5"/>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546"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6</a:t>
            </a:r>
            <a:r>
              <a:rPr dirty="0"/>
              <a:t>) </a:t>
            </a:r>
          </a:p>
        </p:txBody>
      </p:sp>
      <p:graphicFrame>
        <p:nvGraphicFramePr>
          <p:cNvPr id="547"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48"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49" name="Group 540"/>
          <p:cNvGraphicFramePr/>
          <p:nvPr/>
        </p:nvGraphicFramePr>
        <p:xfrm>
          <a:off x="6156325" y="908050"/>
          <a:ext cx="2879725" cy="487740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772">
                <a:tc>
                  <a:txBody>
                    <a:bodyPr/>
                    <a:lstStyle/>
                    <a:p>
                      <a:pPr>
                        <a:spcBef>
                          <a:spcPts val="200"/>
                        </a:spcBef>
                        <a:defRPr sz="1800"/>
                      </a:pPr>
                      <a:r>
                        <a:rPr sz="1000" b="1">
                          <a:sym typeface="Arial"/>
                        </a:rPr>
                        <a:t>Index (8b)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289">
                <a:tc>
                  <a:txBody>
                    <a:bodyPr/>
                    <a:lstStyle/>
                    <a:p>
                      <a:pPr>
                        <a:spcBef>
                          <a:spcPts val="200"/>
                        </a:spcBef>
                        <a:defRPr sz="1800"/>
                      </a:pPr>
                      <a:r>
                        <a:rPr sz="1000" b="1">
                          <a:sym typeface="Arial"/>
                        </a:rPr>
                        <a:t>0x00</a:t>
                      </a:r>
                    </a:p>
                  </a:txBody>
                  <a:tcPr marL="45720" marR="45720"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20" marR="45720"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70">
                <a:tc>
                  <a:txBody>
                    <a:bodyPr/>
                    <a:lstStyle/>
                    <a:p>
                      <a:pPr>
                        <a:spcBef>
                          <a:spcPts val="200"/>
                        </a:spcBef>
                        <a:defRPr sz="1800"/>
                      </a:pPr>
                      <a:r>
                        <a:rPr sz="1000" b="1">
                          <a:sym typeface="Arial"/>
                        </a:rPr>
                        <a:t>0x01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70">
                <a:tc>
                  <a:txBody>
                    <a:bodyPr/>
                    <a:lstStyle/>
                    <a:p>
                      <a:pPr>
                        <a:spcBef>
                          <a:spcPts val="200"/>
                        </a:spcBef>
                        <a:defRPr sz="1800"/>
                      </a:pPr>
                      <a:r>
                        <a:rPr sz="1000" b="1">
                          <a:sym typeface="Arial"/>
                        </a:rPr>
                        <a:t>0x02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70">
                <a:tc>
                  <a:txBody>
                    <a:bodyPr/>
                    <a:lstStyle/>
                    <a:p>
                      <a:pPr>
                        <a:spcBef>
                          <a:spcPts val="200"/>
                        </a:spcBef>
                        <a:defRPr sz="1800"/>
                      </a:pPr>
                      <a:r>
                        <a:rPr sz="1000" b="1">
                          <a:sym typeface="Arial"/>
                        </a:rPr>
                        <a:t>0x03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289">
                <a:tc>
                  <a:txBody>
                    <a:bodyPr/>
                    <a:lstStyle/>
                    <a:p>
                      <a:pPr>
                        <a:spcBef>
                          <a:spcPts val="200"/>
                        </a:spcBef>
                        <a:defRPr sz="1800"/>
                      </a:pPr>
                      <a:r>
                        <a:rPr sz="1000" b="1">
                          <a:sym typeface="Arial"/>
                        </a:rPr>
                        <a:t>0x04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70">
                <a:tc>
                  <a:txBody>
                    <a:bodyPr/>
                    <a:lstStyle/>
                    <a:p>
                      <a:pPr>
                        <a:spcBef>
                          <a:spcPts val="200"/>
                        </a:spcBef>
                        <a:defRPr sz="1800"/>
                      </a:pPr>
                      <a:r>
                        <a:rPr sz="1000" b="1">
                          <a:sym typeface="Arial"/>
                        </a:rPr>
                        <a:t>     :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289">
                <a:tc>
                  <a:txBody>
                    <a:bodyPr/>
                    <a:lstStyle/>
                    <a:p>
                      <a:pPr>
                        <a:spcBef>
                          <a:spcPts val="200"/>
                        </a:spcBef>
                        <a:defRPr sz="1800"/>
                      </a:pPr>
                      <a:r>
                        <a:rPr sz="1000" b="1">
                          <a:sym typeface="Arial"/>
                        </a:rPr>
                        <a:t>0x40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289">
                <a:tc>
                  <a:txBody>
                    <a:bodyPr/>
                    <a:lstStyle/>
                    <a:p>
                      <a:pPr>
                        <a:spcBef>
                          <a:spcPts val="200"/>
                        </a:spcBef>
                        <a:defRPr sz="1800"/>
                      </a:pPr>
                      <a:r>
                        <a:rPr sz="1000" b="1">
                          <a:sym typeface="Arial"/>
                        </a:rPr>
                        <a:t> 0x80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772">
                <a:tc>
                  <a:txBody>
                    <a:bodyPr/>
                    <a:lstStyle/>
                    <a:p>
                      <a:pPr>
                        <a:spcBef>
                          <a:spcPts val="200"/>
                        </a:spcBef>
                        <a:defRPr sz="1800"/>
                      </a:pPr>
                      <a:r>
                        <a:rPr sz="1000" b="1">
                          <a:sym typeface="Arial"/>
                        </a:rPr>
                        <a:t>  0xC0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olidFill>
                            <a:srgbClr val="0070C0"/>
                          </a:solidFill>
                          <a:sym typeface="Arial"/>
                        </a:defRPr>
                      </a:pPr>
                      <a:r>
                        <a:t>Mem[0x01003000~</a:t>
                      </a:r>
                      <a:endParaRPr sz="2800"/>
                    </a:p>
                    <a:p>
                      <a:pPr>
                        <a:spcBef>
                          <a:spcPts val="200"/>
                        </a:spcBef>
                        <a:defRPr sz="1000" b="1">
                          <a:solidFill>
                            <a:srgbClr val="0070C0"/>
                          </a:solidFill>
                          <a:sym typeface="Arial"/>
                        </a:defRPr>
                      </a:pPr>
                      <a:r>
                        <a:t>0x0100303F]</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70">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70">
                <a:tc>
                  <a:txBody>
                    <a:bodyPr/>
                    <a:lstStyle/>
                    <a:p>
                      <a:pPr>
                        <a:spcBef>
                          <a:spcPts val="200"/>
                        </a:spcBef>
                        <a:defRPr sz="1800"/>
                      </a:pPr>
                      <a:r>
                        <a:rPr sz="1000" b="1">
                          <a:sym typeface="Arial"/>
                        </a:rPr>
                        <a:t>0xFF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50"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51"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52"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53"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54"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Mem[0x00001000 ~ 0x00001FFF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55" name="TextBox 11"/>
          <p:cNvSpPr txBox="1"/>
          <p:nvPr/>
        </p:nvSpPr>
        <p:spPr>
          <a:xfrm>
            <a:off x="3348037" y="5661025"/>
            <a:ext cx="3889535"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0x00001000 </a:t>
            </a:r>
            <a:r>
              <a:rPr>
                <a:latin typeface="Wingdings"/>
                <a:ea typeface="Wingdings"/>
                <a:cs typeface="Wingdings"/>
                <a:sym typeface="Wingdings"/>
              </a:rPr>
              <a:t></a:t>
            </a:r>
            <a:r>
              <a:t> 0x01003000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11</a:t>
            </a:r>
            <a:r>
              <a:t> </a:t>
            </a:r>
            <a:r>
              <a:rPr>
                <a:solidFill>
                  <a:srgbClr val="C00000"/>
                </a:solidFill>
              </a:rPr>
              <a:t>0000</a:t>
            </a:r>
            <a:r>
              <a:t> </a:t>
            </a:r>
            <a:r>
              <a:rPr>
                <a:solidFill>
                  <a:srgbClr val="C00000"/>
                </a:solidFill>
              </a:rPr>
              <a:t>00</a:t>
            </a:r>
            <a:r>
              <a:t>00 0000)</a:t>
            </a:r>
          </a:p>
        </p:txBody>
      </p:sp>
      <p:graphicFrame>
        <p:nvGraphicFramePr>
          <p:cNvPr id="556"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olidFill>
                            <a:srgbClr val="0070C0"/>
                          </a:solidFill>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olidFill>
                            <a:srgbClr val="0033CC"/>
                          </a:solidFill>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7B01B057-EA93-3D44-9721-1732F654CF6D}"/>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970659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Rectangle 5"/>
          <p:cNvSpPr txBox="1">
            <a:spLocks noGrp="1"/>
          </p:cNvSpPr>
          <p:nvPr>
            <p:ph type="sldNum" sz="quarter" idx="4294967295"/>
          </p:nvPr>
        </p:nvSpPr>
        <p:spPr>
          <a:xfrm>
            <a:off x="8520113" y="6310312"/>
            <a:ext cx="395090"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559"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7</a:t>
            </a:r>
            <a:r>
              <a:rPr dirty="0"/>
              <a:t>) </a:t>
            </a:r>
          </a:p>
        </p:txBody>
      </p:sp>
      <p:graphicFrame>
        <p:nvGraphicFramePr>
          <p:cNvPr id="560"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61"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62" name="Group 540"/>
          <p:cNvGraphicFramePr/>
          <p:nvPr>
            <p:extLst>
              <p:ext uri="{D42A27DB-BD31-4B8C-83A1-F6EECF244321}">
                <p14:modId xmlns:p14="http://schemas.microsoft.com/office/powerpoint/2010/main" val="2641219447"/>
              </p:ext>
            </p:extLst>
          </p:nvPr>
        </p:nvGraphicFramePr>
        <p:xfrm>
          <a:off x="6156325" y="908050"/>
          <a:ext cx="2879725" cy="438886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chemeClr val="tx1"/>
                          </a:solidFill>
                          <a:sym typeface="Arial"/>
                        </a:rPr>
                        <a:t>0x0100</a:t>
                      </a:r>
                      <a:r>
                        <a:rPr lang="en-US" altLang="ko-KR" sz="1000" b="1" dirty="0">
                          <a:solidFill>
                            <a:schemeClr val="tx1"/>
                          </a:solidFill>
                          <a:sym typeface="Arial"/>
                        </a:rPr>
                        <a:t>0</a:t>
                      </a:r>
                      <a:endParaRPr sz="1000" b="1" dirty="0">
                        <a:solidFill>
                          <a:schemeClr val="tx1"/>
                        </a:solidFill>
                        <a:sym typeface="Arial"/>
                      </a:endParaRP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chemeClr val="tx1"/>
                          </a:solidFill>
                          <a:sym typeface="Arial"/>
                        </a:rPr>
                        <a:t>Mem[0x01000</a:t>
                      </a:r>
                      <a:r>
                        <a:rPr lang="en-US" altLang="ko-KR" sz="1000" b="1" dirty="0">
                          <a:solidFill>
                            <a:schemeClr val="tx1"/>
                          </a:solidFill>
                          <a:sym typeface="Arial"/>
                        </a:rPr>
                        <a:t>0</a:t>
                      </a:r>
                      <a:r>
                        <a:rPr sz="1000" b="1" dirty="0">
                          <a:solidFill>
                            <a:schemeClr val="tx1"/>
                          </a:solidFill>
                          <a:sym typeface="Arial"/>
                        </a:rPr>
                        <a:t>00~0x01000</a:t>
                      </a:r>
                      <a:r>
                        <a:rPr lang="en-US" altLang="ko-KR" sz="1000" b="1" dirty="0">
                          <a:solidFill>
                            <a:schemeClr val="tx1"/>
                          </a:solidFill>
                          <a:sym typeface="Arial"/>
                        </a:rPr>
                        <a:t>0</a:t>
                      </a:r>
                      <a:r>
                        <a:rPr sz="1000" b="1" dirty="0">
                          <a:solidFill>
                            <a:schemeClr val="tx1"/>
                          </a:solidFill>
                          <a:sym typeface="Arial"/>
                        </a:rPr>
                        <a:t>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6">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6">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662">
                <a:tc>
                  <a:txBody>
                    <a:bodyPr/>
                    <a:lstStyle/>
                    <a:p>
                      <a:pPr>
                        <a:spcBef>
                          <a:spcPts val="200"/>
                        </a:spcBef>
                        <a:defRPr sz="1800"/>
                      </a:pPr>
                      <a:r>
                        <a:rPr sz="1000" b="1">
                          <a:sym typeface="Arial"/>
                        </a:rPr>
                        <a:t>  0xC0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ym typeface="Arial"/>
                        </a:defRPr>
                      </a:pPr>
                      <a:r>
                        <a:t>Mem[0x01003000~</a:t>
                      </a:r>
                      <a:endParaRPr sz="2800"/>
                    </a:p>
                    <a:p>
                      <a:pPr>
                        <a:spcBef>
                          <a:spcPts val="200"/>
                        </a:spcBef>
                        <a:defRPr sz="1000" b="1">
                          <a:sym typeface="Arial"/>
                        </a:defRPr>
                      </a:pPr>
                      <a:r>
                        <a:t>0x0100303F]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4"/>
                  </a:ext>
                </a:extLst>
              </a:tr>
            </a:tbl>
          </a:graphicData>
        </a:graphic>
      </p:graphicFrame>
      <p:sp>
        <p:nvSpPr>
          <p:cNvPr id="563"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64"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65" name="Group 435"/>
          <p:cNvGraphicFramePr/>
          <p:nvPr>
            <p:extLst>
              <p:ext uri="{D42A27DB-BD31-4B8C-83A1-F6EECF244321}">
                <p14:modId xmlns:p14="http://schemas.microsoft.com/office/powerpoint/2010/main" val="368629517"/>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olidFill>
                            <a:srgbClr val="0070C0"/>
                          </a:solidFill>
                          <a:sym typeface="Arial"/>
                        </a:rPr>
                        <a:t>1</a:t>
                      </a:r>
                      <a:endParaRPr sz="1000" b="1" dirty="0">
                        <a:solidFill>
                          <a:srgbClr val="0070C0"/>
                        </a:solidFill>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66"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67"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Mem[0x00001000 ~ 0x00001FFF]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Mem[0x00005000 ~ 0x00005FFF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68"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0x00005000 </a:t>
            </a:r>
            <a:r>
              <a:rPr>
                <a:latin typeface="Wingdings"/>
                <a:ea typeface="Wingdings"/>
                <a:cs typeface="Wingdings"/>
                <a:sym typeface="Wingdings"/>
              </a:rPr>
              <a:t></a:t>
            </a:r>
            <a:r>
              <a:t> 0x01004000</a:t>
            </a:r>
            <a:endParaRPr sz="3200" b="1">
              <a:latin typeface="Arial"/>
              <a:ea typeface="Arial"/>
              <a:cs typeface="Arial"/>
              <a:sym typeface="Arial"/>
            </a:endParaRPr>
          </a:p>
          <a:p>
            <a:pPr>
              <a:defRPr sz="1600">
                <a:latin typeface="+mn-lt"/>
                <a:ea typeface="+mn-ea"/>
                <a:cs typeface="+mn-cs"/>
                <a:sym typeface="Times New Roman"/>
              </a:defRPr>
            </a:pPr>
            <a:r>
              <a:t> (0000 0001 0000 0000 01</a:t>
            </a:r>
            <a:r>
              <a:rPr>
                <a:solidFill>
                  <a:srgbClr val="C00000"/>
                </a:solidFill>
              </a:rPr>
              <a:t>00</a:t>
            </a:r>
            <a:r>
              <a:t> </a:t>
            </a:r>
            <a:r>
              <a:rPr>
                <a:solidFill>
                  <a:srgbClr val="C00000"/>
                </a:solidFill>
              </a:rPr>
              <a:t>0000</a:t>
            </a:r>
            <a:r>
              <a:t> </a:t>
            </a:r>
            <a:r>
              <a:rPr>
                <a:solidFill>
                  <a:srgbClr val="C00000"/>
                </a:solidFill>
              </a:rPr>
              <a:t>00</a:t>
            </a:r>
            <a:r>
              <a:t>00 0000)</a:t>
            </a:r>
          </a:p>
        </p:txBody>
      </p:sp>
      <p:graphicFrame>
        <p:nvGraphicFramePr>
          <p:cNvPr id="569" name="Group 433"/>
          <p:cNvGraphicFramePr/>
          <p:nvPr>
            <p:extLst>
              <p:ext uri="{D42A27DB-BD31-4B8C-83A1-F6EECF244321}">
                <p14:modId xmlns:p14="http://schemas.microsoft.com/office/powerpoint/2010/main" val="1054014205"/>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0x00005</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6AB0E7C3-BCDE-404E-B93D-B701F410732C}"/>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Rectangle 5"/>
          <p:cNvSpPr txBox="1">
            <a:spLocks noGrp="1"/>
          </p:cNvSpPr>
          <p:nvPr>
            <p:ph type="sldNum" sz="quarter" idx="4294967295"/>
          </p:nvPr>
        </p:nvSpPr>
        <p:spPr>
          <a:xfrm>
            <a:off x="8520113" y="6310312"/>
            <a:ext cx="395090"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559"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7</a:t>
            </a:r>
            <a:r>
              <a:rPr dirty="0"/>
              <a:t>) </a:t>
            </a:r>
          </a:p>
        </p:txBody>
      </p:sp>
      <p:graphicFrame>
        <p:nvGraphicFramePr>
          <p:cNvPr id="560"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61"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62" name="Group 540"/>
          <p:cNvGraphicFramePr/>
          <p:nvPr/>
        </p:nvGraphicFramePr>
        <p:xfrm>
          <a:off x="6156325" y="908050"/>
          <a:ext cx="2879725" cy="438886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olidFill>
                            <a:srgbClr val="0070C0"/>
                          </a:solidFill>
                          <a:sym typeface="Arial"/>
                        </a:rPr>
                        <a:t>0x01004</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rgbClr val="0070C0"/>
                          </a:solidFill>
                          <a:sym typeface="Arial"/>
                        </a:rPr>
                        <a:t>Mem[0x01000400~0x01000403F]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6">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6">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662">
                <a:tc>
                  <a:txBody>
                    <a:bodyPr/>
                    <a:lstStyle/>
                    <a:p>
                      <a:pPr>
                        <a:spcBef>
                          <a:spcPts val="200"/>
                        </a:spcBef>
                        <a:defRPr sz="1800"/>
                      </a:pPr>
                      <a:r>
                        <a:rPr sz="1000" b="1">
                          <a:sym typeface="Arial"/>
                        </a:rPr>
                        <a:t>  0xC0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ym typeface="Arial"/>
                        </a:defRPr>
                      </a:pPr>
                      <a:r>
                        <a:t>Mem[0x01003000~</a:t>
                      </a:r>
                      <a:endParaRPr sz="2800"/>
                    </a:p>
                    <a:p>
                      <a:pPr>
                        <a:spcBef>
                          <a:spcPts val="200"/>
                        </a:spcBef>
                        <a:defRPr sz="1000" b="1">
                          <a:sym typeface="Arial"/>
                        </a:defRPr>
                      </a:pPr>
                      <a:r>
                        <a:t>0x0100303F]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4"/>
                  </a:ext>
                </a:extLst>
              </a:tr>
            </a:tbl>
          </a:graphicData>
        </a:graphic>
      </p:graphicFrame>
      <p:sp>
        <p:nvSpPr>
          <p:cNvPr id="563"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64"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65"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olidFill>
                            <a:srgbClr val="0070C0"/>
                          </a:solidFill>
                          <a:sym typeface="Arial"/>
                        </a:rPr>
                        <a:t>1</a:t>
                      </a:r>
                      <a:endParaRPr sz="1000" b="1" dirty="0">
                        <a:solidFill>
                          <a:srgbClr val="0070C0"/>
                        </a:solidFill>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66"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67"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Mem[0x00001000 ~ 0x00001FFF]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Mem[0x00005000 ~ 0x00005FFF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68"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0x00005000 </a:t>
            </a:r>
            <a:r>
              <a:rPr>
                <a:latin typeface="Wingdings"/>
                <a:ea typeface="Wingdings"/>
                <a:cs typeface="Wingdings"/>
                <a:sym typeface="Wingdings"/>
              </a:rPr>
              <a:t></a:t>
            </a:r>
            <a:r>
              <a:t> 0x01004000</a:t>
            </a:r>
            <a:endParaRPr sz="3200" b="1">
              <a:latin typeface="Arial"/>
              <a:ea typeface="Arial"/>
              <a:cs typeface="Arial"/>
              <a:sym typeface="Arial"/>
            </a:endParaRPr>
          </a:p>
          <a:p>
            <a:pPr>
              <a:defRPr sz="1600">
                <a:latin typeface="+mn-lt"/>
                <a:ea typeface="+mn-ea"/>
                <a:cs typeface="+mn-cs"/>
                <a:sym typeface="Times New Roman"/>
              </a:defRPr>
            </a:pPr>
            <a:r>
              <a:t> (0000 0001 0000 0000 01</a:t>
            </a:r>
            <a:r>
              <a:rPr>
                <a:solidFill>
                  <a:srgbClr val="C00000"/>
                </a:solidFill>
              </a:rPr>
              <a:t>00</a:t>
            </a:r>
            <a:r>
              <a:t> </a:t>
            </a:r>
            <a:r>
              <a:rPr>
                <a:solidFill>
                  <a:srgbClr val="C00000"/>
                </a:solidFill>
              </a:rPr>
              <a:t>0000</a:t>
            </a:r>
            <a:r>
              <a:t> </a:t>
            </a:r>
            <a:r>
              <a:rPr>
                <a:solidFill>
                  <a:srgbClr val="C00000"/>
                </a:solidFill>
              </a:rPr>
              <a:t>00</a:t>
            </a:r>
            <a:r>
              <a:t>00 0000)</a:t>
            </a:r>
          </a:p>
        </p:txBody>
      </p:sp>
      <p:graphicFrame>
        <p:nvGraphicFramePr>
          <p:cNvPr id="569"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0x00005</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6AB0E7C3-BCDE-404E-B93D-B701F410732C}"/>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2449820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Rectangle 5"/>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572"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8</a:t>
            </a:r>
            <a:r>
              <a:rPr dirty="0"/>
              <a:t>) </a:t>
            </a:r>
          </a:p>
        </p:txBody>
      </p:sp>
      <p:graphicFrame>
        <p:nvGraphicFramePr>
          <p:cNvPr id="573"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200"/>
                        </a:spcBef>
                        <a:defRPr sz="1800"/>
                      </a:pPr>
                      <a:r>
                        <a:rPr sz="1000" b="1">
                          <a:sym typeface="Arial"/>
                        </a:rPr>
                        <a:t>0x00002000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74"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75" name="Group 540"/>
          <p:cNvGraphicFramePr/>
          <p:nvPr>
            <p:extLst>
              <p:ext uri="{D42A27DB-BD31-4B8C-83A1-F6EECF244321}">
                <p14:modId xmlns:p14="http://schemas.microsoft.com/office/powerpoint/2010/main" val="3230564214"/>
              </p:ext>
            </p:extLst>
          </p:nvPr>
        </p:nvGraphicFramePr>
        <p:xfrm>
          <a:off x="6156325" y="908050"/>
          <a:ext cx="2879725" cy="438886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chemeClr val="tx1"/>
                          </a:solidFill>
                          <a:sym typeface="Arial"/>
                        </a:rPr>
                        <a:t>0x0100</a:t>
                      </a:r>
                      <a:r>
                        <a:rPr lang="en-US" altLang="ko-KR" sz="1000" b="1" dirty="0">
                          <a:solidFill>
                            <a:schemeClr val="tx1"/>
                          </a:solidFill>
                          <a:sym typeface="Arial"/>
                        </a:rPr>
                        <a:t>4</a:t>
                      </a:r>
                      <a:endParaRPr sz="1000" b="1" dirty="0">
                        <a:solidFill>
                          <a:schemeClr val="tx1"/>
                        </a:solidFill>
                        <a:sym typeface="Arial"/>
                      </a:endParaRP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chemeClr val="tx1"/>
                          </a:solidFill>
                          <a:sym typeface="Arial"/>
                        </a:rPr>
                        <a:t>Mem[0x0100</a:t>
                      </a:r>
                      <a:r>
                        <a:rPr lang="en-US" altLang="ko-KR" sz="1000" b="1" dirty="0">
                          <a:solidFill>
                            <a:schemeClr val="tx1"/>
                          </a:solidFill>
                          <a:sym typeface="Arial"/>
                        </a:rPr>
                        <a:t>4</a:t>
                      </a:r>
                      <a:r>
                        <a:rPr sz="1000" b="1" dirty="0">
                          <a:solidFill>
                            <a:schemeClr val="tx1"/>
                          </a:solidFill>
                          <a:sym typeface="Arial"/>
                        </a:rPr>
                        <a:t>000~0x01000</a:t>
                      </a:r>
                      <a:r>
                        <a:rPr lang="en-US" altLang="ko-KR" sz="1000" b="1" dirty="0">
                          <a:solidFill>
                            <a:schemeClr val="tx1"/>
                          </a:solidFill>
                          <a:sym typeface="Arial"/>
                        </a:rPr>
                        <a:t>4</a:t>
                      </a:r>
                      <a:r>
                        <a:rPr sz="1000" b="1" dirty="0">
                          <a:solidFill>
                            <a:schemeClr val="tx1"/>
                          </a:solidFill>
                          <a:sym typeface="Arial"/>
                        </a:rPr>
                        <a:t>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6">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6">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662">
                <a:tc>
                  <a:txBody>
                    <a:bodyPr/>
                    <a:lstStyle/>
                    <a:p>
                      <a:pPr>
                        <a:spcBef>
                          <a:spcPts val="200"/>
                        </a:spcBef>
                        <a:defRPr sz="1800"/>
                      </a:pPr>
                      <a:r>
                        <a:rPr sz="1000" b="1">
                          <a:sym typeface="Arial"/>
                        </a:rPr>
                        <a:t>  0xC0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ym typeface="Arial"/>
                        </a:defRPr>
                      </a:pPr>
                      <a:r>
                        <a:t>Mem[0x01003000~</a:t>
                      </a:r>
                      <a:endParaRPr sz="2800"/>
                    </a:p>
                    <a:p>
                      <a:pPr>
                        <a:spcBef>
                          <a:spcPts val="200"/>
                        </a:spcBef>
                        <a:defRPr sz="1000" b="1">
                          <a:sym typeface="Arial"/>
                        </a:defRPr>
                      </a:pPr>
                      <a:r>
                        <a:t>0x0100303F]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4"/>
                  </a:ext>
                </a:extLst>
              </a:tr>
            </a:tbl>
          </a:graphicData>
        </a:graphic>
      </p:graphicFrame>
      <p:sp>
        <p:nvSpPr>
          <p:cNvPr id="576"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77"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78"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79"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80"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C00000"/>
                          </a:solidFill>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Mem[0x00001000 ~ 0x00001FFF]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Mem[0x00005000 ~ 0x00005FFF]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81"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0x00004000 </a:t>
            </a:r>
            <a:r>
              <a:rPr>
                <a:latin typeface="Wingdings"/>
                <a:ea typeface="Wingdings"/>
                <a:cs typeface="Wingdings"/>
                <a:sym typeface="Wingdings"/>
              </a:rPr>
              <a:t></a:t>
            </a:r>
            <a:r>
              <a:t> 0x01000000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00</a:t>
            </a:r>
            <a:r>
              <a:t> </a:t>
            </a:r>
            <a:r>
              <a:rPr>
                <a:solidFill>
                  <a:srgbClr val="C00000"/>
                </a:solidFill>
              </a:rPr>
              <a:t>0000</a:t>
            </a:r>
            <a:r>
              <a:t> </a:t>
            </a:r>
            <a:r>
              <a:rPr>
                <a:solidFill>
                  <a:srgbClr val="C00000"/>
                </a:solidFill>
              </a:rPr>
              <a:t>00</a:t>
            </a:r>
            <a:r>
              <a:t>00 0000)</a:t>
            </a:r>
          </a:p>
        </p:txBody>
      </p:sp>
      <p:graphicFrame>
        <p:nvGraphicFramePr>
          <p:cNvPr id="582"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0x00005</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72F9B580-9F98-7C40-8497-EA5DEDD9F111}"/>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Rectangle 5"/>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572"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8</a:t>
            </a:r>
            <a:r>
              <a:rPr dirty="0"/>
              <a:t>) </a:t>
            </a:r>
          </a:p>
        </p:txBody>
      </p:sp>
      <p:graphicFrame>
        <p:nvGraphicFramePr>
          <p:cNvPr id="573"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200"/>
                        </a:spcBef>
                        <a:defRPr sz="1800"/>
                      </a:pPr>
                      <a:r>
                        <a:rPr sz="1000" b="1">
                          <a:sym typeface="Arial"/>
                        </a:rPr>
                        <a:t>0x00002000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74"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75" name="Group 540"/>
          <p:cNvGraphicFramePr/>
          <p:nvPr/>
        </p:nvGraphicFramePr>
        <p:xfrm>
          <a:off x="6156325" y="908050"/>
          <a:ext cx="2879725" cy="438886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rgbClr val="0070C0"/>
                          </a:solidFill>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6">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6">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662">
                <a:tc>
                  <a:txBody>
                    <a:bodyPr/>
                    <a:lstStyle/>
                    <a:p>
                      <a:pPr>
                        <a:spcBef>
                          <a:spcPts val="200"/>
                        </a:spcBef>
                        <a:defRPr sz="1800"/>
                      </a:pPr>
                      <a:r>
                        <a:rPr sz="1000" b="1">
                          <a:sym typeface="Arial"/>
                        </a:rPr>
                        <a:t>  0xC0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ym typeface="Arial"/>
                        </a:defRPr>
                      </a:pPr>
                      <a:r>
                        <a:t>Mem[0x01003000~</a:t>
                      </a:r>
                      <a:endParaRPr sz="2800"/>
                    </a:p>
                    <a:p>
                      <a:pPr>
                        <a:spcBef>
                          <a:spcPts val="200"/>
                        </a:spcBef>
                        <a:defRPr sz="1000" b="1">
                          <a:sym typeface="Arial"/>
                        </a:defRPr>
                      </a:pPr>
                      <a:r>
                        <a:t>0x0100303F]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4"/>
                  </a:ext>
                </a:extLst>
              </a:tr>
            </a:tbl>
          </a:graphicData>
        </a:graphic>
      </p:graphicFrame>
      <p:sp>
        <p:nvSpPr>
          <p:cNvPr id="576"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77"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78"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79"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80"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C00000"/>
                          </a:solidFill>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Mem[0x00001000 ~ 0x00001FFF]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Mem[0x00005000 ~ 0x00005FFF]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81"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0x00004000 </a:t>
            </a:r>
            <a:r>
              <a:rPr>
                <a:latin typeface="Wingdings"/>
                <a:ea typeface="Wingdings"/>
                <a:cs typeface="Wingdings"/>
                <a:sym typeface="Wingdings"/>
              </a:rPr>
              <a:t></a:t>
            </a:r>
            <a:r>
              <a:t> 0x01000000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00</a:t>
            </a:r>
            <a:r>
              <a:t> </a:t>
            </a:r>
            <a:r>
              <a:rPr>
                <a:solidFill>
                  <a:srgbClr val="C00000"/>
                </a:solidFill>
              </a:rPr>
              <a:t>0000</a:t>
            </a:r>
            <a:r>
              <a:t> </a:t>
            </a:r>
            <a:r>
              <a:rPr>
                <a:solidFill>
                  <a:srgbClr val="C00000"/>
                </a:solidFill>
              </a:rPr>
              <a:t>00</a:t>
            </a:r>
            <a:r>
              <a:t>00 0000)</a:t>
            </a:r>
          </a:p>
        </p:txBody>
      </p:sp>
      <p:graphicFrame>
        <p:nvGraphicFramePr>
          <p:cNvPr id="582"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0x00005</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0xFFFFF</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0x01002</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72F9B580-9F98-7C40-8497-EA5DEDD9F111}"/>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64323899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463" name="Rectangle 2"/>
          <p:cNvSpPr txBox="1">
            <a:spLocks noGrp="1"/>
          </p:cNvSpPr>
          <p:nvPr>
            <p:ph type="title"/>
          </p:nvPr>
        </p:nvSpPr>
        <p:spPr>
          <a:prstGeom prst="rect">
            <a:avLst/>
          </a:prstGeom>
        </p:spPr>
        <p:txBody>
          <a:bodyPr/>
          <a:lstStyle/>
          <a:p>
            <a:r>
              <a:t> </a:t>
            </a:r>
          </a:p>
        </p:txBody>
      </p:sp>
      <p:pic>
        <p:nvPicPr>
          <p:cNvPr id="464" name="Picture 4" descr="Picture 4"/>
          <p:cNvPicPr>
            <a:picLocks noChangeAspect="1"/>
          </p:cNvPicPr>
          <p:nvPr/>
        </p:nvPicPr>
        <p:blipFill>
          <a:blip r:embed="rId3"/>
          <a:stretch>
            <a:fillRect/>
          </a:stretch>
        </p:blipFill>
        <p:spPr>
          <a:xfrm>
            <a:off x="1476375" y="814387"/>
            <a:ext cx="5975350" cy="6043614"/>
          </a:xfrm>
          <a:prstGeom prst="rect">
            <a:avLst/>
          </a:prstGeom>
          <a:ln w="12700">
            <a:miter lim="400000"/>
          </a:ln>
        </p:spPr>
      </p:pic>
      <p:sp>
        <p:nvSpPr>
          <p:cNvPr id="465" name="Rectangle 4"/>
          <p:cNvSpPr txBox="1"/>
          <p:nvPr/>
        </p:nvSpPr>
        <p:spPr>
          <a:xfrm>
            <a:off x="7759700" y="1268413"/>
            <a:ext cx="1486741" cy="2482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800" b="1">
                <a:latin typeface="+mn-lt"/>
                <a:ea typeface="+mn-ea"/>
                <a:cs typeface="+mn-cs"/>
                <a:sym typeface="Times New Roman"/>
              </a:defRPr>
            </a:pPr>
            <a:r>
              <a:t>0x00004000</a:t>
            </a:r>
            <a:endParaRPr sz="3200">
              <a:latin typeface="Arial"/>
              <a:ea typeface="Arial"/>
              <a:cs typeface="Arial"/>
              <a:sym typeface="Arial"/>
            </a:endParaRPr>
          </a:p>
          <a:p>
            <a:pPr>
              <a:defRPr sz="1800" b="1">
                <a:latin typeface="+mn-lt"/>
                <a:ea typeface="+mn-ea"/>
                <a:cs typeface="+mn-cs"/>
                <a:sym typeface="Times New Roman"/>
              </a:defRPr>
            </a:pPr>
            <a:r>
              <a:t>0x00004008</a:t>
            </a:r>
            <a:endParaRPr sz="3200">
              <a:latin typeface="Arial"/>
              <a:ea typeface="Arial"/>
              <a:cs typeface="Arial"/>
              <a:sym typeface="Arial"/>
            </a:endParaRPr>
          </a:p>
          <a:p>
            <a:pPr>
              <a:defRPr sz="1800" b="1">
                <a:latin typeface="+mn-lt"/>
                <a:ea typeface="+mn-ea"/>
                <a:cs typeface="+mn-cs"/>
                <a:sym typeface="Times New Roman"/>
              </a:defRPr>
            </a:pPr>
            <a:r>
              <a:t>0x00004100</a:t>
            </a:r>
            <a:endParaRPr sz="3200">
              <a:latin typeface="Arial"/>
              <a:ea typeface="Arial"/>
              <a:cs typeface="Arial"/>
              <a:sym typeface="Arial"/>
            </a:endParaRPr>
          </a:p>
          <a:p>
            <a:pPr>
              <a:defRPr sz="1800" b="1">
                <a:latin typeface="+mn-lt"/>
                <a:ea typeface="+mn-ea"/>
                <a:cs typeface="+mn-cs"/>
                <a:sym typeface="Times New Roman"/>
              </a:defRPr>
            </a:pPr>
            <a:r>
              <a:t>0x00002010 </a:t>
            </a:r>
            <a:endParaRPr sz="3200">
              <a:latin typeface="Arial"/>
              <a:ea typeface="Arial"/>
              <a:cs typeface="Arial"/>
              <a:sym typeface="Arial"/>
            </a:endParaRPr>
          </a:p>
          <a:p>
            <a:pPr>
              <a:defRPr sz="1800" b="1">
                <a:latin typeface="+mn-lt"/>
                <a:ea typeface="+mn-ea"/>
                <a:cs typeface="+mn-cs"/>
                <a:sym typeface="Times New Roman"/>
              </a:defRPr>
            </a:pPr>
            <a:r>
              <a:t>0xFFFFF000</a:t>
            </a:r>
            <a:endParaRPr sz="3200">
              <a:latin typeface="Arial"/>
              <a:ea typeface="Arial"/>
              <a:cs typeface="Arial"/>
              <a:sym typeface="Arial"/>
            </a:endParaRPr>
          </a:p>
          <a:p>
            <a:pPr>
              <a:defRPr sz="1800" b="1">
                <a:latin typeface="+mn-lt"/>
                <a:ea typeface="+mn-ea"/>
                <a:cs typeface="+mn-cs"/>
                <a:sym typeface="Times New Roman"/>
              </a:defRPr>
            </a:pPr>
            <a:r>
              <a:t>0x00001000</a:t>
            </a:r>
            <a:endParaRPr sz="3200">
              <a:latin typeface="Arial"/>
              <a:ea typeface="Arial"/>
              <a:cs typeface="Arial"/>
              <a:sym typeface="Arial"/>
            </a:endParaRPr>
          </a:p>
          <a:p>
            <a:pPr>
              <a:defRPr sz="1800" b="1">
                <a:latin typeface="+mn-lt"/>
                <a:ea typeface="+mn-ea"/>
                <a:cs typeface="+mn-cs"/>
                <a:sym typeface="Times New Roman"/>
              </a:defRPr>
            </a:pPr>
            <a:r>
              <a:t>0x00005000</a:t>
            </a:r>
            <a:endParaRPr sz="3200">
              <a:latin typeface="Arial"/>
              <a:ea typeface="Arial"/>
              <a:cs typeface="Arial"/>
              <a:sym typeface="Arial"/>
            </a:endParaRPr>
          </a:p>
          <a:p>
            <a:pPr>
              <a:defRPr sz="1800" b="1">
                <a:latin typeface="+mn-lt"/>
                <a:ea typeface="+mn-ea"/>
                <a:cs typeface="+mn-cs"/>
                <a:sym typeface="Times New Roman"/>
              </a:defRPr>
            </a:pPr>
            <a:r>
              <a:t>0x00004000</a:t>
            </a:r>
            <a:endParaRPr sz="3200">
              <a:latin typeface="Arial"/>
              <a:ea typeface="Arial"/>
              <a:cs typeface="Arial"/>
              <a:sym typeface="Arial"/>
            </a:endParaRPr>
          </a:p>
          <a:p>
            <a:pPr>
              <a:defRPr sz="1800" b="1">
                <a:latin typeface="+mn-lt"/>
                <a:ea typeface="+mn-ea"/>
                <a:cs typeface="+mn-cs"/>
                <a:sym typeface="Times New Roman"/>
              </a:defRPr>
            </a:pPr>
            <a:r>
              <a:t>0x00002000</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Rectangle 5"/>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585" name="Rectangle 84"/>
          <p:cNvSpPr txBox="1">
            <a:spLocks noGrp="1"/>
          </p:cNvSpPr>
          <p:nvPr>
            <p:ph type="title"/>
          </p:nvPr>
        </p:nvSpPr>
        <p:spPr>
          <a:xfrm>
            <a:off x="228600" y="152400"/>
            <a:ext cx="8664575" cy="609600"/>
          </a:xfrm>
          <a:prstGeom prst="rect">
            <a:avLst/>
          </a:prstGeom>
        </p:spPr>
        <p:txBody>
          <a:bodyPr/>
          <a:lstStyle>
            <a:lvl1pPr>
              <a:defRPr sz="2400"/>
            </a:lvl1pPr>
          </a:lstStyle>
          <a:p>
            <a:r>
              <a:t>States of TLB, cache, page table and main memory (8) </a:t>
            </a:r>
          </a:p>
        </p:txBody>
      </p:sp>
      <p:graphicFrame>
        <p:nvGraphicFramePr>
          <p:cNvPr id="586"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200"/>
                        </a:spcBef>
                        <a:defRPr sz="1800"/>
                      </a:pPr>
                      <a:r>
                        <a:rPr sz="1000" b="1">
                          <a:sym typeface="Arial"/>
                        </a:rPr>
                        <a:t>0x00002000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87"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88" name="Group 540"/>
          <p:cNvGraphicFramePr/>
          <p:nvPr>
            <p:extLst>
              <p:ext uri="{D42A27DB-BD31-4B8C-83A1-F6EECF244321}">
                <p14:modId xmlns:p14="http://schemas.microsoft.com/office/powerpoint/2010/main" val="4142177165"/>
              </p:ext>
            </p:extLst>
          </p:nvPr>
        </p:nvGraphicFramePr>
        <p:xfrm>
          <a:off x="6156325" y="908050"/>
          <a:ext cx="2879725" cy="438886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96186">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FF0000"/>
                          </a:solidFill>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Mem[0x01001000~0x0100103F]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96186">
                <a:tc>
                  <a:txBody>
                    <a:bodyPr/>
                    <a:lstStyle/>
                    <a:p>
                      <a:pPr>
                        <a:spcBef>
                          <a:spcPts val="200"/>
                        </a:spcBef>
                        <a:defRPr sz="1800"/>
                      </a:pPr>
                      <a:r>
                        <a:rPr sz="1000" b="1">
                          <a:sym typeface="Arial"/>
                        </a:rPr>
                        <a:t> 0x80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Mem[0x01002000~0x0100203F]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426662">
                <a:tc>
                  <a:txBody>
                    <a:bodyPr/>
                    <a:lstStyle/>
                    <a:p>
                      <a:pPr>
                        <a:spcBef>
                          <a:spcPts val="200"/>
                        </a:spcBef>
                        <a:defRPr sz="1800"/>
                      </a:pPr>
                      <a:r>
                        <a:rPr sz="1000" b="1">
                          <a:sym typeface="Arial"/>
                        </a:rPr>
                        <a:t>  0xC0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000" b="1">
                          <a:sym typeface="Arial"/>
                        </a:defRPr>
                      </a:pPr>
                      <a:r>
                        <a:t>Mem[0x01003000~</a:t>
                      </a:r>
                      <a:endParaRPr sz="2800"/>
                    </a:p>
                    <a:p>
                      <a:pPr>
                        <a:spcBef>
                          <a:spcPts val="200"/>
                        </a:spcBef>
                        <a:defRPr sz="1000" b="1">
                          <a:sym typeface="Arial"/>
                        </a:defRPr>
                      </a:pPr>
                      <a:r>
                        <a:t>0x0100303F]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4"/>
                  </a:ext>
                </a:extLst>
              </a:tr>
            </a:tbl>
          </a:graphicData>
        </a:graphic>
      </p:graphicFrame>
      <p:sp>
        <p:nvSpPr>
          <p:cNvPr id="589"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90"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91" name="Group 435"/>
          <p:cNvGraphicFramePr/>
          <p:nvPr>
            <p:extLst>
              <p:ext uri="{D42A27DB-BD31-4B8C-83A1-F6EECF244321}">
                <p14:modId xmlns:p14="http://schemas.microsoft.com/office/powerpoint/2010/main" val="1414722100"/>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0x01003</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FF000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0x01002</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92"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93"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C00000"/>
                          </a:solidFill>
                          <a:sym typeface="Arial"/>
                        </a:rPr>
                        <a:t>Mem[0x00002000 ~ 0x00002FFF]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Mem[0xfffff000 ~ 0xfffffFFF]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Mem[0x00001000 ~ 0x00001FFF]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ym typeface="Arial"/>
                        </a:rPr>
                        <a:t>Mem[0x00005000 ~ 0x00005FFF]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94" name="TextBox 11"/>
          <p:cNvSpPr txBox="1"/>
          <p:nvPr/>
        </p:nvSpPr>
        <p:spPr>
          <a:xfrm>
            <a:off x="3348037" y="5661025"/>
            <a:ext cx="38970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0x00002000 </a:t>
            </a:r>
            <a:r>
              <a:rPr>
                <a:latin typeface="Wingdings"/>
                <a:ea typeface="Wingdings"/>
                <a:cs typeface="Wingdings"/>
                <a:sym typeface="Wingdings"/>
              </a:rPr>
              <a:t></a:t>
            </a:r>
            <a:r>
              <a:t> 0x01001000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01</a:t>
            </a:r>
            <a:r>
              <a:t> </a:t>
            </a:r>
            <a:r>
              <a:rPr>
                <a:solidFill>
                  <a:srgbClr val="C00000"/>
                </a:solidFill>
              </a:rPr>
              <a:t>0000</a:t>
            </a:r>
            <a:r>
              <a:t> </a:t>
            </a:r>
            <a:r>
              <a:rPr>
                <a:solidFill>
                  <a:srgbClr val="C00000"/>
                </a:solidFill>
              </a:rPr>
              <a:t>00</a:t>
            </a:r>
            <a:r>
              <a:t>00 0000)</a:t>
            </a:r>
          </a:p>
        </p:txBody>
      </p:sp>
      <p:graphicFrame>
        <p:nvGraphicFramePr>
          <p:cNvPr id="595" name="Group 433"/>
          <p:cNvGraphicFramePr/>
          <p:nvPr>
            <p:extLst>
              <p:ext uri="{D42A27DB-BD31-4B8C-83A1-F6EECF244321}">
                <p14:modId xmlns:p14="http://schemas.microsoft.com/office/powerpoint/2010/main" val="2777780842"/>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0x00005</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0x01004</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0x00002</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a:sym typeface="Arial"/>
                        </a:rPr>
                        <a:t>0x00001</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200"/>
                        </a:spcBef>
                        <a:defRPr sz="1800"/>
                      </a:pPr>
                      <a:r>
                        <a:rPr sz="1000" b="1" dirty="0">
                          <a:sym typeface="Arial"/>
                        </a:rPr>
                        <a:t>0x01003</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8FB61787-6CD1-EE49-892E-E03EBAB447A7}"/>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4ABE-67F0-D24B-9E5E-CCC56DE0289D}"/>
              </a:ext>
            </a:extLst>
          </p:cNvPr>
          <p:cNvSpPr>
            <a:spLocks noGrp="1"/>
          </p:cNvSpPr>
          <p:nvPr>
            <p:ph type="title"/>
          </p:nvPr>
        </p:nvSpPr>
        <p:spPr/>
        <p:txBody>
          <a:bodyPr/>
          <a:lstStyle/>
          <a:p>
            <a:r>
              <a:rPr lang="ko-KR" altLang="en-US" dirty="0"/>
              <a:t>동영상</a:t>
            </a:r>
            <a:endParaRPr lang="en-US" dirty="0"/>
          </a:p>
        </p:txBody>
      </p:sp>
      <p:sp>
        <p:nvSpPr>
          <p:cNvPr id="3" name="Text Placeholder 2">
            <a:extLst>
              <a:ext uri="{FF2B5EF4-FFF2-40B4-BE49-F238E27FC236}">
                <a16:creationId xmlns:a16="http://schemas.microsoft.com/office/drawing/2014/main" id="{C7FF6859-ADB2-544B-BDCA-599C1EB4E8AA}"/>
              </a:ext>
            </a:extLst>
          </p:cNvPr>
          <p:cNvSpPr>
            <a:spLocks noGrp="1"/>
          </p:cNvSpPr>
          <p:nvPr>
            <p:ph type="body" idx="1"/>
          </p:nvPr>
        </p:nvSpPr>
        <p:spPr/>
        <p:txBody>
          <a:bodyPr>
            <a:normAutofit fontScale="92500" lnSpcReduction="10000"/>
          </a:bodyPr>
          <a:lstStyle/>
          <a:p>
            <a:r>
              <a:rPr lang="ko-KR" altLang="en-US" dirty="0"/>
              <a:t>메모리 계층구조의 이해 </a:t>
            </a:r>
            <a:r>
              <a:rPr lang="en-US" altLang="ko-KR" dirty="0"/>
              <a:t>1</a:t>
            </a:r>
          </a:p>
          <a:p>
            <a:pPr marL="0" indent="0">
              <a:buNone/>
            </a:pPr>
            <a:r>
              <a:rPr lang="ko-KR" altLang="en-US" dirty="0">
                <a:hlinkClick r:id="rId2"/>
              </a:rPr>
              <a:t>   </a:t>
            </a:r>
            <a:r>
              <a:rPr lang="en-US" altLang="ko-KR" dirty="0">
                <a:hlinkClick r:id="rId2"/>
              </a:rPr>
              <a:t>https://youtu.be/f7nvXj367TE</a:t>
            </a:r>
            <a:endParaRPr lang="en-US" altLang="ko-KR" dirty="0"/>
          </a:p>
          <a:p>
            <a:pPr marL="0" indent="0">
              <a:buNone/>
            </a:pPr>
            <a:endParaRPr lang="en-US" altLang="ko-KR" dirty="0"/>
          </a:p>
          <a:p>
            <a:r>
              <a:rPr lang="ko-KR" altLang="en-US" dirty="0"/>
              <a:t>메모리 계층구조의 이해 </a:t>
            </a:r>
            <a:r>
              <a:rPr lang="en-US" altLang="ko-KR" dirty="0"/>
              <a:t>2 </a:t>
            </a:r>
            <a:r>
              <a:rPr lang="en-US" altLang="ko-KR" dirty="0">
                <a:hlinkClick r:id="rId3"/>
              </a:rPr>
              <a:t>https://youtu.be/iH7WEOecWsE</a:t>
            </a:r>
            <a:endParaRPr lang="en-US" altLang="ko-KR" dirty="0"/>
          </a:p>
          <a:p>
            <a:endParaRPr lang="en-US" altLang="ko-KR" dirty="0"/>
          </a:p>
          <a:p>
            <a:r>
              <a:rPr lang="ko-KR" altLang="en-US" dirty="0"/>
              <a:t>메모리 계층구조의 이해 </a:t>
            </a:r>
            <a:r>
              <a:rPr lang="en-US" altLang="ko-KR" dirty="0"/>
              <a:t>3</a:t>
            </a:r>
            <a:r>
              <a:rPr lang="ko-KR" altLang="en-US" dirty="0"/>
              <a:t> </a:t>
            </a:r>
            <a:r>
              <a:rPr lang="en-US" altLang="ko-KR" dirty="0">
                <a:hlinkClick r:id="rId4"/>
              </a:rPr>
              <a:t>https://youtu.be/YIr-GAXd7f4</a:t>
            </a:r>
            <a:endParaRPr lang="en-US" altLang="ko-KR" dirty="0"/>
          </a:p>
          <a:p>
            <a:endParaRPr lang="en-US" dirty="0"/>
          </a:p>
        </p:txBody>
      </p:sp>
    </p:spTree>
    <p:extLst>
      <p:ext uri="{BB962C8B-B14F-4D97-AF65-F5344CB8AC3E}">
        <p14:creationId xmlns:p14="http://schemas.microsoft.com/office/powerpoint/2010/main" val="180932914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598" name="Rectangle 2"/>
          <p:cNvSpPr txBox="1">
            <a:spLocks noGrp="1"/>
          </p:cNvSpPr>
          <p:nvPr>
            <p:ph type="title"/>
          </p:nvPr>
        </p:nvSpPr>
        <p:spPr>
          <a:prstGeom prst="rect">
            <a:avLst/>
          </a:prstGeom>
        </p:spPr>
        <p:txBody>
          <a:bodyPr/>
          <a:lstStyle/>
          <a:p>
            <a:r>
              <a:t>Cache, TLB, and virtual memory</a:t>
            </a:r>
          </a:p>
        </p:txBody>
      </p:sp>
      <p:pic>
        <p:nvPicPr>
          <p:cNvPr id="599" name="Picture 4" descr="Picture 4"/>
          <p:cNvPicPr>
            <a:picLocks noChangeAspect="1"/>
          </p:cNvPicPr>
          <p:nvPr/>
        </p:nvPicPr>
        <p:blipFill>
          <a:blip r:embed="rId2"/>
          <a:stretch>
            <a:fillRect/>
          </a:stretch>
        </p:blipFill>
        <p:spPr>
          <a:xfrm>
            <a:off x="395288" y="1616075"/>
            <a:ext cx="8521701" cy="2749550"/>
          </a:xfrm>
          <a:prstGeom prst="rect">
            <a:avLst/>
          </a:prstGeom>
          <a:ln w="12700">
            <a:miter lim="400000"/>
          </a:ln>
        </p:spPr>
      </p:pic>
    </p:spTree>
    <p:extLst>
      <p:ext uri="{BB962C8B-B14F-4D97-AF65-F5344CB8AC3E}">
        <p14:creationId xmlns:p14="http://schemas.microsoft.com/office/powerpoint/2010/main" val="184509898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56FB0C8-8FB2-AE4A-B43A-57B2C35EF417}"/>
              </a:ext>
            </a:extLst>
          </p:cNvPr>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FDF423-CEF4-D54F-949B-654047A6029E}" type="slidenum">
              <a:rPr lang="en-US" altLang="en-US" sz="1200">
                <a:latin typeface="Calibri" panose="020F0502020204030204" pitchFamily="34" charset="0"/>
              </a:rPr>
              <a:pPr algn="r" eaLnBrk="1" hangingPunct="1"/>
              <a:t>23</a:t>
            </a:fld>
            <a:endParaRPr lang="en-US" altLang="en-US" sz="1200">
              <a:latin typeface="Calibri" panose="020F0502020204030204" pitchFamily="34" charset="0"/>
            </a:endParaRPr>
          </a:p>
        </p:txBody>
      </p:sp>
      <p:sp>
        <p:nvSpPr>
          <p:cNvPr id="46083" name="Footer Placeholder 7">
            <a:extLst>
              <a:ext uri="{FF2B5EF4-FFF2-40B4-BE49-F238E27FC236}">
                <a16:creationId xmlns:a16="http://schemas.microsoft.com/office/drawing/2014/main" id="{A21DD04C-5362-2244-82B6-7CF623D54E82}"/>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a:t>Copyright © 2014 Elsevier Inc. All rights reserved.</a:t>
            </a:r>
          </a:p>
        </p:txBody>
      </p:sp>
      <p:sp>
        <p:nvSpPr>
          <p:cNvPr id="46084" name="TextBox 3">
            <a:extLst>
              <a:ext uri="{FF2B5EF4-FFF2-40B4-BE49-F238E27FC236}">
                <a16:creationId xmlns:a16="http://schemas.microsoft.com/office/drawing/2014/main" id="{5C1E0D95-A03A-854E-98F7-650506FD33A3}"/>
              </a:ext>
            </a:extLst>
          </p:cNvPr>
          <p:cNvSpPr txBox="1">
            <a:spLocks noChangeArrowheads="1"/>
          </p:cNvSpPr>
          <p:nvPr/>
        </p:nvSpPr>
        <p:spPr bwMode="auto">
          <a:xfrm>
            <a:off x="685800" y="5646738"/>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ea typeface="Times New Roman" panose="02020603050405020304" pitchFamily="18" charset="0"/>
                <a:cs typeface="ITCFranklinGothicStd-Hvy" charset="0"/>
              </a:rPr>
              <a:t>FIGURE 5.43</a:t>
            </a:r>
            <a:r>
              <a:rPr lang="en-US" altLang="en-US" sz="1200" b="1">
                <a:solidFill>
                  <a:srgbClr val="0A87D7"/>
                </a:solidFill>
                <a:ea typeface="Times New Roman" panose="02020603050405020304" pitchFamily="18" charset="0"/>
                <a:cs typeface="MinionPro-Bold" charset="0"/>
              </a:rPr>
              <a:t> </a:t>
            </a:r>
            <a:r>
              <a:rPr lang="en-US" altLang="en-US" sz="1200">
                <a:solidFill>
                  <a:srgbClr val="000000"/>
                </a:solidFill>
                <a:ea typeface="Times New Roman" panose="02020603050405020304" pitchFamily="18" charset="0"/>
                <a:cs typeface="ITCFranklinGothicStd-Hvy" charset="0"/>
              </a:rPr>
              <a:t>Address translation and TLB hardware for the ARM Cortex-A8 and Intel Core i7 920.</a:t>
            </a:r>
            <a:r>
              <a:rPr lang="en-US" altLang="en-US" sz="1200">
                <a:solidFill>
                  <a:srgbClr val="000000"/>
                </a:solidFill>
                <a:ea typeface="Times New Roman" panose="02020603050405020304" pitchFamily="18" charset="0"/>
                <a:cs typeface="MinionPro-Regular" charset="0"/>
              </a:rPr>
              <a:t> Both processors provide support for large pages, which are used for things like the operating system or mapping a frame buffer. The large-page scheme avoids using a large number of entries to map a single object that is always present. </a:t>
            </a:r>
          </a:p>
        </p:txBody>
      </p:sp>
      <p:pic>
        <p:nvPicPr>
          <p:cNvPr id="46085" name="Picture 6" descr="f05-43-9780124077263">
            <a:extLst>
              <a:ext uri="{FF2B5EF4-FFF2-40B4-BE49-F238E27FC236}">
                <a16:creationId xmlns:a16="http://schemas.microsoft.com/office/drawing/2014/main" id="{27CA290A-C944-BA4A-A66E-D065AC0A3C1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2075" y="773113"/>
            <a:ext cx="6419850" cy="4244975"/>
          </a:xfrm>
        </p:spPr>
      </p:pic>
    </p:spTree>
    <p:extLst>
      <p:ext uri="{BB962C8B-B14F-4D97-AF65-F5344CB8AC3E}">
        <p14:creationId xmlns:p14="http://schemas.microsoft.com/office/powerpoint/2010/main" val="63181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66106AF-C127-9843-8F8B-636EB5E8B714}"/>
              </a:ext>
            </a:extLst>
          </p:cNvPr>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F022BBB-D384-9141-B336-B8E1DEAD63D9}" type="slidenum">
              <a:rPr lang="en-US" altLang="en-US" sz="1200">
                <a:latin typeface="Calibri" panose="020F0502020204030204" pitchFamily="34" charset="0"/>
              </a:rPr>
              <a:pPr algn="r" eaLnBrk="1" hangingPunct="1"/>
              <a:t>24</a:t>
            </a:fld>
            <a:endParaRPr lang="en-US" altLang="en-US" sz="1200">
              <a:latin typeface="Calibri" panose="020F0502020204030204" pitchFamily="34" charset="0"/>
            </a:endParaRPr>
          </a:p>
        </p:txBody>
      </p:sp>
      <p:sp>
        <p:nvSpPr>
          <p:cNvPr id="47107" name="Footer Placeholder 7">
            <a:extLst>
              <a:ext uri="{FF2B5EF4-FFF2-40B4-BE49-F238E27FC236}">
                <a16:creationId xmlns:a16="http://schemas.microsoft.com/office/drawing/2014/main" id="{5A9C20EF-82E7-3043-9612-2DD1971D574A}"/>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000"/>
              <a:t>Copyright © 2014 Elsevier Inc. All rights reserved.</a:t>
            </a:r>
          </a:p>
        </p:txBody>
      </p:sp>
      <p:sp>
        <p:nvSpPr>
          <p:cNvPr id="47108" name="TextBox 3">
            <a:extLst>
              <a:ext uri="{FF2B5EF4-FFF2-40B4-BE49-F238E27FC236}">
                <a16:creationId xmlns:a16="http://schemas.microsoft.com/office/drawing/2014/main" id="{F198D1EA-BB81-B04D-A3F6-E4ACC24403D6}"/>
              </a:ext>
            </a:extLst>
          </p:cNvPr>
          <p:cNvSpPr txBox="1">
            <a:spLocks noChangeArrowheads="1"/>
          </p:cNvSpPr>
          <p:nvPr/>
        </p:nvSpPr>
        <p:spPr bwMode="auto">
          <a:xfrm>
            <a:off x="685800" y="5646738"/>
            <a:ext cx="777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ea typeface="Times New Roman" panose="02020603050405020304" pitchFamily="18" charset="0"/>
                <a:cs typeface="ITCFranklinGothicStd-Hvy" charset="0"/>
              </a:rPr>
              <a:t>FIGURE 5.44</a:t>
            </a:r>
            <a:r>
              <a:rPr lang="en-US" altLang="en-US" sz="1200">
                <a:solidFill>
                  <a:srgbClr val="000000"/>
                </a:solidFill>
                <a:ea typeface="Times New Roman" panose="02020603050405020304" pitchFamily="18" charset="0"/>
                <a:cs typeface="MinionPro-Regular" charset="0"/>
              </a:rPr>
              <a:t> </a:t>
            </a:r>
            <a:r>
              <a:rPr lang="en-US" altLang="en-US" sz="1200">
                <a:solidFill>
                  <a:srgbClr val="000000"/>
                </a:solidFill>
                <a:ea typeface="Times New Roman" panose="02020603050405020304" pitchFamily="18" charset="0"/>
                <a:cs typeface="ITCFranklinGothicStd-Hvy" charset="0"/>
              </a:rPr>
              <a:t>Caches in the ARM Cortex-A8 and Intel Core i7 920.</a:t>
            </a:r>
          </a:p>
        </p:txBody>
      </p:sp>
      <p:pic>
        <p:nvPicPr>
          <p:cNvPr id="47109" name="Picture 6" descr="f05-44-9780124077263">
            <a:extLst>
              <a:ext uri="{FF2B5EF4-FFF2-40B4-BE49-F238E27FC236}">
                <a16:creationId xmlns:a16="http://schemas.microsoft.com/office/drawing/2014/main" id="{1F1F7346-B3F4-9E4A-A867-2FABE5BEAEF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362075" y="400050"/>
            <a:ext cx="6419850" cy="4991100"/>
          </a:xfrm>
        </p:spPr>
      </p:pic>
    </p:spTree>
    <p:extLst>
      <p:ext uri="{BB962C8B-B14F-4D97-AF65-F5344CB8AC3E}">
        <p14:creationId xmlns:p14="http://schemas.microsoft.com/office/powerpoint/2010/main" val="9272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81" name="Rectangle 84"/>
          <p:cNvSpPr txBox="1">
            <a:spLocks noGrp="1"/>
          </p:cNvSpPr>
          <p:nvPr>
            <p:ph type="title"/>
          </p:nvPr>
        </p:nvSpPr>
        <p:spPr>
          <a:xfrm>
            <a:off x="228600" y="152400"/>
            <a:ext cx="8664575" cy="609600"/>
          </a:xfrm>
          <a:prstGeom prst="rect">
            <a:avLst/>
          </a:prstGeom>
        </p:spPr>
        <p:txBody>
          <a:bodyPr/>
          <a:lstStyle>
            <a:lvl1pPr>
              <a:defRPr sz="2400"/>
            </a:lvl1pPr>
          </a:lstStyle>
          <a:p>
            <a:r>
              <a:t>Initial States of TLB, cache, page table and main memory  </a:t>
            </a:r>
          </a:p>
        </p:txBody>
      </p:sp>
      <p:graphicFrame>
        <p:nvGraphicFramePr>
          <p:cNvPr id="482" name="Group 433"/>
          <p:cNvGraphicFramePr/>
          <p:nvPr/>
        </p:nvGraphicFramePr>
        <p:xfrm>
          <a:off x="3635375" y="981075"/>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483"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484" name="Group 540"/>
          <p:cNvGraphicFramePr/>
          <p:nvPr>
            <p:extLst>
              <p:ext uri="{D42A27DB-BD31-4B8C-83A1-F6EECF244321}">
                <p14:modId xmlns:p14="http://schemas.microsoft.com/office/powerpoint/2010/main" val="2009086800"/>
              </p:ext>
            </p:extLst>
          </p:nvPr>
        </p:nvGraphicFramePr>
        <p:xfrm>
          <a:off x="6156325" y="908050"/>
          <a:ext cx="2879725" cy="4084047"/>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57">
                <a:tc>
                  <a:txBody>
                    <a:bodyPr/>
                    <a:lstStyle/>
                    <a:p>
                      <a:pPr>
                        <a:spcBef>
                          <a:spcPts val="200"/>
                        </a:spcBef>
                        <a:defRPr sz="1800"/>
                      </a:pPr>
                      <a:r>
                        <a:rPr sz="1000" b="1">
                          <a:sym typeface="Arial"/>
                        </a:rPr>
                        <a:t>Index (8b)</a:t>
                      </a:r>
                    </a:p>
                  </a:txBody>
                  <a:tcPr marL="45713" marR="45713" marT="45713" marB="45713"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3" marR="45713" marT="45713" marB="45713"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3" marR="45713" marT="45713" marB="45713"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3" marR="45713" marT="45713" marB="45713"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43803">
                <a:tc>
                  <a:txBody>
                    <a:bodyPr/>
                    <a:lstStyle/>
                    <a:p>
                      <a:pPr>
                        <a:spcBef>
                          <a:spcPts val="200"/>
                        </a:spcBef>
                        <a:defRPr sz="1800"/>
                      </a:pPr>
                      <a:r>
                        <a:rPr sz="1000" b="1">
                          <a:sym typeface="Arial"/>
                        </a:rPr>
                        <a:t>0x00</a:t>
                      </a:r>
                    </a:p>
                  </a:txBody>
                  <a:tcPr marL="45713" marR="45713" marT="45713" marB="45713"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600"/>
                        </a:spcBef>
                        <a:defRPr sz="1000" b="1">
                          <a:solidFill>
                            <a:srgbClr val="0070C0"/>
                          </a:solidFill>
                          <a:sym typeface="Arial"/>
                        </a:defRPr>
                      </a:pPr>
                      <a:endParaRPr/>
                    </a:p>
                  </a:txBody>
                  <a:tcPr marL="45713" marR="4571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600"/>
                        </a:spcBef>
                        <a:defRPr sz="1000" b="1">
                          <a:solidFill>
                            <a:srgbClr val="0070C0"/>
                          </a:solidFill>
                          <a:sym typeface="Arial"/>
                        </a:defRPr>
                      </a:pPr>
                      <a:endParaRPr dirty="0"/>
                    </a:p>
                  </a:txBody>
                  <a:tcPr marL="45713" marR="45713" marT="45713" marB="45713"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3">
                <a:tc>
                  <a:txBody>
                    <a:bodyPr/>
                    <a:lstStyle/>
                    <a:p>
                      <a:pPr>
                        <a:spcBef>
                          <a:spcPts val="200"/>
                        </a:spcBef>
                        <a:defRPr sz="1800"/>
                      </a:pPr>
                      <a:r>
                        <a:rPr sz="1000" b="1">
                          <a:sym typeface="Arial"/>
                        </a:rPr>
                        <a:t>0x01</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3">
                <a:tc>
                  <a:txBody>
                    <a:bodyPr/>
                    <a:lstStyle/>
                    <a:p>
                      <a:pPr>
                        <a:spcBef>
                          <a:spcPts val="200"/>
                        </a:spcBef>
                        <a:defRPr sz="1800"/>
                      </a:pPr>
                      <a:r>
                        <a:rPr sz="1000" b="1">
                          <a:sym typeface="Arial"/>
                        </a:rPr>
                        <a:t>0x02</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3">
                <a:tc>
                  <a:txBody>
                    <a:bodyPr/>
                    <a:lstStyle/>
                    <a:p>
                      <a:pPr>
                        <a:spcBef>
                          <a:spcPts val="200"/>
                        </a:spcBef>
                        <a:defRPr sz="1800"/>
                      </a:pPr>
                      <a:r>
                        <a:rPr sz="1000" b="1">
                          <a:sym typeface="Arial"/>
                        </a:rPr>
                        <a:t>0x03</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803">
                <a:tc>
                  <a:txBody>
                    <a:bodyPr/>
                    <a:lstStyle/>
                    <a:p>
                      <a:pPr>
                        <a:spcBef>
                          <a:spcPts val="200"/>
                        </a:spcBef>
                        <a:defRPr sz="1800"/>
                      </a:pPr>
                      <a:r>
                        <a:rPr sz="1000" b="1">
                          <a:sym typeface="Arial"/>
                        </a:rPr>
                        <a:t>0x04</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3">
                <a:tc>
                  <a:txBody>
                    <a:bodyPr/>
                    <a:lstStyle/>
                    <a:p>
                      <a:pPr>
                        <a:spcBef>
                          <a:spcPts val="200"/>
                        </a:spcBef>
                        <a:defRPr sz="1800"/>
                      </a:pPr>
                      <a:r>
                        <a:rPr sz="1000" b="1">
                          <a:sym typeface="Arial"/>
                        </a:rPr>
                        <a:t>     :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3">
                <a:tc>
                  <a:txBody>
                    <a:bodyPr/>
                    <a:lstStyle/>
                    <a:p>
                      <a:pPr>
                        <a:spcBef>
                          <a:spcPts val="200"/>
                        </a:spcBef>
                        <a:defRPr sz="1800"/>
                      </a:pPr>
                      <a:r>
                        <a:rPr sz="1000" b="1">
                          <a:sym typeface="Arial"/>
                        </a:rPr>
                        <a:t>0x08</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3">
                <a:tc>
                  <a:txBody>
                    <a:bodyPr/>
                    <a:lstStyle/>
                    <a:p>
                      <a:pPr>
                        <a:spcBef>
                          <a:spcPts val="200"/>
                        </a:spcBef>
                        <a:defRPr sz="1800"/>
                      </a:pPr>
                      <a:r>
                        <a:rPr sz="1000" b="1">
                          <a:sym typeface="Arial"/>
                        </a:rPr>
                        <a:t>     :</a:t>
                      </a:r>
                    </a:p>
                  </a:txBody>
                  <a:tcPr marL="45713" marR="45713" marT="45713" marB="45713"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3">
                <a:tc>
                  <a:txBody>
                    <a:bodyPr/>
                    <a:lstStyle/>
                    <a:p>
                      <a:pPr>
                        <a:spcBef>
                          <a:spcPts val="200"/>
                        </a:spcBef>
                        <a:defRPr sz="1800"/>
                      </a:pPr>
                      <a:r>
                        <a:rPr sz="1000" b="1">
                          <a:sym typeface="Arial"/>
                        </a:rPr>
                        <a:t>0xFF</a:t>
                      </a:r>
                    </a:p>
                  </a:txBody>
                  <a:tcPr marL="45713" marR="45713" marT="45713" marB="45713"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3" marR="45713" marT="45713" marB="45713"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3" marR="45713" marT="45713" marB="45713"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3" marR="45713" marT="45713" marB="45713"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485"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486" name="Text Box 354"/>
          <p:cNvSpPr txBox="1"/>
          <p:nvPr/>
        </p:nvSpPr>
        <p:spPr>
          <a:xfrm>
            <a:off x="3276600" y="2708275"/>
            <a:ext cx="839736"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487"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488"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489" name="Group 548"/>
          <p:cNvGraphicFramePr/>
          <p:nvPr>
            <p:extLst>
              <p:ext uri="{D42A27DB-BD31-4B8C-83A1-F6EECF244321}">
                <p14:modId xmlns:p14="http://schemas.microsoft.com/office/powerpoint/2010/main" val="4088210012"/>
              </p:ext>
            </p:extLst>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490" name="TextBox 11"/>
          <p:cNvSpPr txBox="1"/>
          <p:nvPr/>
        </p:nvSpPr>
        <p:spPr>
          <a:xfrm>
            <a:off x="3348037" y="5661025"/>
            <a:ext cx="205440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rPr dirty="0"/>
              <a:t>Address translation :</a:t>
            </a:r>
            <a:endParaRPr sz="3200" b="1" dirty="0">
              <a:latin typeface="Arial"/>
              <a:ea typeface="Arial"/>
              <a:cs typeface="Arial"/>
              <a:sym typeface="Arial"/>
            </a:endParaRPr>
          </a:p>
          <a:p>
            <a:pPr>
              <a:defRPr sz="1600">
                <a:latin typeface="+mn-lt"/>
                <a:ea typeface="+mn-ea"/>
                <a:cs typeface="+mn-cs"/>
                <a:sym typeface="Times New Roman"/>
              </a:defRPr>
            </a:pPr>
            <a:r>
              <a:rPr dirty="0"/>
              <a:t>0x00004000 </a:t>
            </a:r>
            <a:r>
              <a:rPr dirty="0">
                <a:latin typeface="Wingdings"/>
                <a:ea typeface="Wingdings"/>
                <a:cs typeface="Wingdings"/>
                <a:sym typeface="Wingdings"/>
              </a:rPr>
              <a:t></a:t>
            </a:r>
            <a:r>
              <a:rPr lang="ko-KR" altLang="en-US" sz="1600" dirty="0">
                <a:latin typeface="Wingdings"/>
                <a:ea typeface="Wingdings"/>
                <a:cs typeface="Wingdings"/>
                <a:sym typeface="Wingdings"/>
              </a:rPr>
              <a:t> </a:t>
            </a:r>
            <a:r>
              <a:rPr lang="en-US" altLang="ko-KR" sz="1600" dirty="0">
                <a:sym typeface="Times New Roman"/>
              </a:rPr>
              <a:t>???</a:t>
            </a:r>
            <a:r>
              <a:rPr lang="ko-KR" altLang="en-US" sz="1600" dirty="0">
                <a:latin typeface="Wingdings"/>
                <a:ea typeface="Wingdings"/>
                <a:cs typeface="Wingdings"/>
                <a:sym typeface="Wingdings"/>
              </a:rPr>
              <a:t> </a:t>
            </a:r>
            <a:endParaRPr sz="1600" dirty="0"/>
          </a:p>
        </p:txBody>
      </p:sp>
      <p:graphicFrame>
        <p:nvGraphicFramePr>
          <p:cNvPr id="491"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dirty="0">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200"/>
                        </a:spcBef>
                        <a:defRPr sz="1800"/>
                      </a:pPr>
                      <a:r>
                        <a:rPr sz="1000" b="1">
                          <a:sym typeface="Arial"/>
                        </a:rPr>
                        <a:t>0xFFFFF000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200"/>
                        </a:spcBef>
                        <a:defRPr sz="1800"/>
                      </a:pPr>
                      <a:r>
                        <a:rPr sz="1000" b="1">
                          <a:sym typeface="Arial"/>
                        </a:rPr>
                        <a:t>0x00001000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800"/>
                      </a:pPr>
                      <a:r>
                        <a:rPr sz="1000" b="1">
                          <a:sym typeface="Arial"/>
                        </a:rPr>
                        <a:t>0x00005000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200"/>
                        </a:spcBef>
                        <a:defRPr sz="1800"/>
                      </a:pPr>
                      <a:r>
                        <a:rPr sz="1000" b="1">
                          <a:sym typeface="Arial"/>
                        </a:rPr>
                        <a:t>0x00002000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3" name="Rectangle 2">
            <a:extLst>
              <a:ext uri="{FF2B5EF4-FFF2-40B4-BE49-F238E27FC236}">
                <a16:creationId xmlns:a16="http://schemas.microsoft.com/office/drawing/2014/main" id="{5AF96FD9-FD67-8042-B6DB-57FFECCE6D13}"/>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dirty="0"/>
          </a:p>
        </p:txBody>
      </p:sp>
      <p:sp>
        <p:nvSpPr>
          <p:cNvPr id="472" name="Rectangle 2"/>
          <p:cNvSpPr txBox="1">
            <a:spLocks noGrp="1"/>
          </p:cNvSpPr>
          <p:nvPr>
            <p:ph type="title"/>
          </p:nvPr>
        </p:nvSpPr>
        <p:spPr>
          <a:prstGeom prst="rect">
            <a:avLst/>
          </a:prstGeom>
        </p:spPr>
        <p:txBody>
          <a:bodyPr/>
          <a:lstStyle/>
          <a:p>
            <a:r>
              <a:rPr dirty="0"/>
              <a:t>Address breakup</a:t>
            </a:r>
          </a:p>
        </p:txBody>
      </p:sp>
      <p:sp>
        <p:nvSpPr>
          <p:cNvPr id="473" name="AutoShape 3"/>
          <p:cNvSpPr txBox="1">
            <a:spLocks noGrp="1"/>
          </p:cNvSpPr>
          <p:nvPr>
            <p:ph type="body" idx="1"/>
          </p:nvPr>
        </p:nvSpPr>
        <p:spPr>
          <a:xfrm>
            <a:off x="379078" y="1293478"/>
            <a:ext cx="8081044" cy="3813844"/>
          </a:xfrm>
          <a:prstGeom prst="rect">
            <a:avLst/>
          </a:prstGeom>
        </p:spPr>
        <p:txBody>
          <a:bodyPr/>
          <a:lstStyle/>
          <a:p>
            <a:pPr>
              <a:spcBef>
                <a:spcPts val="400"/>
              </a:spcBef>
              <a:defRPr sz="1800"/>
            </a:pPr>
            <a:r>
              <a:t>Virtual address breakup</a:t>
            </a:r>
          </a:p>
          <a:p>
            <a:pPr>
              <a:defRPr sz="1800"/>
            </a:pPr>
            <a:endParaRPr/>
          </a:p>
          <a:p>
            <a:pPr>
              <a:defRPr sz="1800"/>
            </a:pPr>
            <a:endParaRPr/>
          </a:p>
          <a:p>
            <a:pPr>
              <a:defRPr sz="1800"/>
            </a:pPr>
            <a:endParaRPr/>
          </a:p>
          <a:p>
            <a:pPr>
              <a:defRPr sz="1800"/>
            </a:pPr>
            <a:endParaRPr/>
          </a:p>
          <a:p>
            <a:pPr>
              <a:spcBef>
                <a:spcPts val="400"/>
              </a:spcBef>
              <a:defRPr sz="1800"/>
            </a:pPr>
            <a:r>
              <a:t>Physical address breakup</a:t>
            </a:r>
          </a:p>
        </p:txBody>
      </p:sp>
      <p:graphicFrame>
        <p:nvGraphicFramePr>
          <p:cNvPr id="474" name="Group 63"/>
          <p:cNvGraphicFramePr/>
          <p:nvPr/>
        </p:nvGraphicFramePr>
        <p:xfrm>
          <a:off x="1524000" y="1989138"/>
          <a:ext cx="6072188" cy="376237"/>
        </p:xfrm>
        <a:graphic>
          <a:graphicData uri="http://schemas.openxmlformats.org/drawingml/2006/table">
            <a:tbl>
              <a:tblPr>
                <a:tableStyleId>{4C3C2611-4C71-4FC5-86AE-919BDF0F9419}</a:tableStyleId>
              </a:tblPr>
              <a:tblGrid>
                <a:gridCol w="3768725">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tblGrid>
              <a:tr h="376237">
                <a:tc>
                  <a:txBody>
                    <a:bodyPr/>
                    <a:lstStyle/>
                    <a:p>
                      <a:pPr>
                        <a:spcBef>
                          <a:spcPts val="300"/>
                        </a:spcBef>
                        <a:defRPr sz="1800"/>
                      </a:pPr>
                      <a:r>
                        <a:rPr sz="1600" b="1">
                          <a:sym typeface="Arial"/>
                        </a:rPr>
                        <a:t>Virtual page # (20)</a:t>
                      </a:r>
                    </a:p>
                  </a:txBody>
                  <a:tcPr marL="45720" marR="45720" horzOverflow="overflow">
                    <a:lnL w="28575">
                      <a:solidFill>
                        <a:srgbClr val="000000"/>
                      </a:solidFill>
                    </a:lnL>
                    <a:lnR w="12700">
                      <a:solidFill>
                        <a:srgbClr val="000000"/>
                      </a:solidFill>
                    </a:lnR>
                    <a:lnT w="28575">
                      <a:solidFill>
                        <a:srgbClr val="000000"/>
                      </a:solidFill>
                    </a:lnT>
                    <a:lnB w="28575">
                      <a:solidFill>
                        <a:srgbClr val="000000"/>
                      </a:solidFill>
                    </a:lnB>
                    <a:noFill/>
                  </a:tcPr>
                </a:tc>
                <a:tc>
                  <a:txBody>
                    <a:bodyPr/>
                    <a:lstStyle/>
                    <a:p>
                      <a:pPr>
                        <a:spcBef>
                          <a:spcPts val="300"/>
                        </a:spcBef>
                        <a:defRPr sz="1800"/>
                      </a:pPr>
                      <a:r>
                        <a:rPr sz="1600" b="1">
                          <a:sym typeface="Arial"/>
                        </a:rPr>
                        <a:t> page offset (12)</a:t>
                      </a:r>
                    </a:p>
                  </a:txBody>
                  <a:tcPr marL="45720" marR="45720" horzOverflow="overflow">
                    <a:lnL w="12700">
                      <a:solidFill>
                        <a:srgbClr val="000000"/>
                      </a:solidFill>
                    </a:lnL>
                    <a:lnR w="28575">
                      <a:solidFill>
                        <a:srgbClr val="000000"/>
                      </a:solidFill>
                    </a:lnR>
                    <a:lnT w="28575">
                      <a:solidFill>
                        <a:srgbClr val="000000"/>
                      </a:solidFill>
                    </a:lnT>
                    <a:lnB w="28575">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475" name="Group 58"/>
          <p:cNvGraphicFramePr/>
          <p:nvPr/>
        </p:nvGraphicFramePr>
        <p:xfrm>
          <a:off x="1524000" y="3644900"/>
          <a:ext cx="6096000" cy="685913"/>
        </p:xfrm>
        <a:graphic>
          <a:graphicData uri="http://schemas.openxmlformats.org/drawingml/2006/table">
            <a:tbl>
              <a:tblPr>
                <a:tableStyleId>{4C3C2611-4C71-4FC5-86AE-919BDF0F9419}</a:tableStyleId>
              </a:tblPr>
              <a:tblGrid>
                <a:gridCol w="2327275">
                  <a:extLst>
                    <a:ext uri="{9D8B030D-6E8A-4147-A177-3AD203B41FA5}">
                      <a16:colId xmlns:a16="http://schemas.microsoft.com/office/drawing/2014/main" val="20000"/>
                    </a:ext>
                  </a:extLst>
                </a:gridCol>
                <a:gridCol w="14414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tblGrid>
              <a:tr h="335125">
                <a:tc gridSpan="2">
                  <a:txBody>
                    <a:bodyPr/>
                    <a:lstStyle/>
                    <a:p>
                      <a:pPr>
                        <a:spcBef>
                          <a:spcPts val="300"/>
                        </a:spcBef>
                        <a:defRPr sz="1800"/>
                      </a:pPr>
                      <a:r>
                        <a:rPr sz="1600" b="1">
                          <a:sym typeface="Arial"/>
                        </a:rPr>
                        <a:t>Physical page # (20)</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noFill/>
                  </a:tcPr>
                </a:tc>
                <a:tc hMerge="1">
                  <a:txBody>
                    <a:bodyPr/>
                    <a:lstStyle/>
                    <a:p>
                      <a:endParaRPr lang="en-US"/>
                    </a:p>
                  </a:txBody>
                  <a:tcPr/>
                </a:tc>
                <a:tc gridSpan="3">
                  <a:txBody>
                    <a:bodyPr/>
                    <a:lstStyle/>
                    <a:p>
                      <a:pPr>
                        <a:spcBef>
                          <a:spcPts val="300"/>
                        </a:spcBef>
                        <a:defRPr sz="1800"/>
                      </a:pPr>
                      <a:r>
                        <a:rPr sz="1600" b="1">
                          <a:sym typeface="Arial"/>
                        </a:rPr>
                        <a:t>page offset (12)</a:t>
                      </a:r>
                    </a:p>
                  </a:txBody>
                  <a:tcPr marL="45699" marR="45699" marT="45699" marB="45699" horzOverflow="overflow">
                    <a:lnL w="12700">
                      <a:solidFill>
                        <a:srgbClr val="000000"/>
                      </a:solidFill>
                    </a:lnL>
                    <a:lnR w="28575">
                      <a:solidFill>
                        <a:srgbClr val="000000"/>
                      </a:solidFill>
                    </a:lnR>
                    <a:lnT w="28575">
                      <a:solidFill>
                        <a:srgbClr val="000000"/>
                      </a:solidFill>
                    </a:lnT>
                    <a:lnB w="12700">
                      <a:solidFill>
                        <a:srgbClr val="000000"/>
                      </a:solidFill>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675">
                <a:tc>
                  <a:txBody>
                    <a:bodyPr/>
                    <a:lstStyle/>
                    <a:p>
                      <a:pPr>
                        <a:spcBef>
                          <a:spcPts val="300"/>
                        </a:spcBef>
                        <a:defRPr sz="1800"/>
                      </a:pPr>
                      <a:r>
                        <a:rPr sz="1600" b="1">
                          <a:sym typeface="Arial"/>
                        </a:rPr>
                        <a:t>Tag (18)</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noFill/>
                  </a:tcPr>
                </a:tc>
                <a:tc gridSpan="2">
                  <a:txBody>
                    <a:bodyPr/>
                    <a:lstStyle/>
                    <a:p>
                      <a:pPr>
                        <a:spcBef>
                          <a:spcPts val="300"/>
                        </a:spcBef>
                        <a:defRPr sz="1800"/>
                      </a:pPr>
                      <a:r>
                        <a:rPr sz="1600" b="1">
                          <a:sym typeface="Arial"/>
                        </a:rPr>
                        <a:t> cache index(8)</a:t>
                      </a: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tc hMerge="1">
                  <a:txBody>
                    <a:bodyPr/>
                    <a:lstStyle/>
                    <a:p>
                      <a:endParaRPr lang="en-US"/>
                    </a:p>
                  </a:txBody>
                  <a:tcPr/>
                </a:tc>
                <a:tc>
                  <a:txBody>
                    <a:bodyPr/>
                    <a:lstStyle/>
                    <a:p>
                      <a:pPr>
                        <a:spcBef>
                          <a:spcPts val="300"/>
                        </a:spcBef>
                        <a:defRPr sz="1800"/>
                      </a:pPr>
                      <a:r>
                        <a:rPr sz="1600" b="1">
                          <a:sym typeface="Arial"/>
                        </a:rPr>
                        <a:t>4</a:t>
                      </a: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300"/>
                        </a:spcBef>
                        <a:defRPr sz="1800"/>
                      </a:pPr>
                      <a:r>
                        <a:rPr sz="1600" b="1">
                          <a:sym typeface="Arial"/>
                        </a:rPr>
                        <a:t>2</a:t>
                      </a:r>
                    </a:p>
                  </a:txBody>
                  <a:tcPr marL="45699" marR="45699" marT="45699" marB="45699"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1"/>
                  </a:ext>
                </a:extLst>
              </a:tr>
            </a:tbl>
          </a:graphicData>
        </a:graphic>
      </p:graphicFrame>
      <p:sp>
        <p:nvSpPr>
          <p:cNvPr id="476" name="Text Box 59"/>
          <p:cNvSpPr txBox="1"/>
          <p:nvPr/>
        </p:nvSpPr>
        <p:spPr>
          <a:xfrm>
            <a:off x="6156325" y="4581525"/>
            <a:ext cx="2196069" cy="311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600">
                <a:latin typeface="+mn-lt"/>
                <a:ea typeface="+mn-ea"/>
                <a:cs typeface="+mn-cs"/>
                <a:sym typeface="Times New Roman"/>
              </a:defRPr>
            </a:lvl1pPr>
          </a:lstStyle>
          <a:p>
            <a:r>
              <a:t>Block offset    Byte offset</a:t>
            </a:r>
          </a:p>
        </p:txBody>
      </p:sp>
      <p:sp>
        <p:nvSpPr>
          <p:cNvPr id="477" name="Line 60"/>
          <p:cNvSpPr/>
          <p:nvPr/>
        </p:nvSpPr>
        <p:spPr>
          <a:xfrm flipV="1">
            <a:off x="6732588" y="4292600"/>
            <a:ext cx="71438" cy="360364"/>
          </a:xfrm>
          <a:prstGeom prst="line">
            <a:avLst/>
          </a:prstGeom>
          <a:ln w="12700">
            <a:solidFill>
              <a:srgbClr val="000000"/>
            </a:solidFill>
            <a:tailEnd type="triangle"/>
          </a:ln>
        </p:spPr>
        <p:txBody>
          <a:bodyPr lIns="45719" rIns="45719"/>
          <a:lstStyle/>
          <a:p>
            <a:endParaRPr/>
          </a:p>
        </p:txBody>
      </p:sp>
      <p:sp>
        <p:nvSpPr>
          <p:cNvPr id="478" name="Line 61"/>
          <p:cNvSpPr/>
          <p:nvPr/>
        </p:nvSpPr>
        <p:spPr>
          <a:xfrm flipH="1" flipV="1">
            <a:off x="7380288" y="4292599"/>
            <a:ext cx="144463" cy="288927"/>
          </a:xfrm>
          <a:prstGeom prst="line">
            <a:avLst/>
          </a:prstGeom>
          <a:ln w="12700">
            <a:solidFill>
              <a:srgbClr val="000000"/>
            </a:solidFill>
            <a:tailEnd type="triangle"/>
          </a:ln>
        </p:spPr>
        <p:txBody>
          <a:bodyPr lIns="45719" rIns="45719"/>
          <a:lstStyle/>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94" name="Rectangle 84"/>
          <p:cNvSpPr txBox="1">
            <a:spLocks noGrp="1"/>
          </p:cNvSpPr>
          <p:nvPr>
            <p:ph type="title"/>
          </p:nvPr>
        </p:nvSpPr>
        <p:spPr>
          <a:xfrm>
            <a:off x="228600" y="152400"/>
            <a:ext cx="8664575" cy="609600"/>
          </a:xfrm>
          <a:prstGeom prst="rect">
            <a:avLst/>
          </a:prstGeom>
        </p:spPr>
        <p:txBody>
          <a:bodyPr/>
          <a:lstStyle>
            <a:lvl1pPr>
              <a:defRPr sz="2400"/>
            </a:lvl1pPr>
          </a:lstStyle>
          <a:p>
            <a:r>
              <a:t>States of TLB, cache, page table and main memory (1) </a:t>
            </a:r>
          </a:p>
        </p:txBody>
      </p:sp>
      <p:graphicFrame>
        <p:nvGraphicFramePr>
          <p:cNvPr id="495" name="Group 433"/>
          <p:cNvGraphicFramePr/>
          <p:nvPr>
            <p:extLst>
              <p:ext uri="{D42A27DB-BD31-4B8C-83A1-F6EECF244321}">
                <p14:modId xmlns:p14="http://schemas.microsoft.com/office/powerpoint/2010/main" val="3170371344"/>
              </p:ext>
            </p:extLst>
          </p:nvPr>
        </p:nvGraphicFramePr>
        <p:xfrm>
          <a:off x="3635375" y="981075"/>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496"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497" name="Group 540"/>
          <p:cNvGraphicFramePr/>
          <p:nvPr>
            <p:extLst>
              <p:ext uri="{D42A27DB-BD31-4B8C-83A1-F6EECF244321}">
                <p14:modId xmlns:p14="http://schemas.microsoft.com/office/powerpoint/2010/main" val="1123277057"/>
              </p:ext>
            </p:extLst>
          </p:nvPr>
        </p:nvGraphicFramePr>
        <p:xfrm>
          <a:off x="6156325" y="908050"/>
          <a:ext cx="2879725" cy="4236436"/>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0">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4">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lang="en-US" altLang="ko-KR" sz="1000" b="1" dirty="0">
                          <a:sym typeface="Arial"/>
                        </a:rPr>
                        <a:t>0</a:t>
                      </a:r>
                      <a:endParaRPr sz="1000" b="1" dirty="0">
                        <a:sym typeface="Arial"/>
                      </a:endParaRP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5">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5">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5">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805">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5">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5">
                <a:tc>
                  <a:txBody>
                    <a:bodyPr/>
                    <a:lstStyle/>
                    <a:p>
                      <a:pPr>
                        <a:spcBef>
                          <a:spcPts val="200"/>
                        </a:spcBef>
                        <a:defRPr sz="1800"/>
                      </a:pPr>
                      <a:r>
                        <a:rPr sz="1000" b="1">
                          <a:sym typeface="Arial"/>
                        </a:rPr>
                        <a:t>0x08</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5">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498"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499" name="Text Box 354"/>
          <p:cNvSpPr txBox="1"/>
          <p:nvPr/>
        </p:nvSpPr>
        <p:spPr>
          <a:xfrm>
            <a:off x="3276600" y="2708275"/>
            <a:ext cx="839736"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00" name="Group 435"/>
          <p:cNvGraphicFramePr/>
          <p:nvPr>
            <p:extLst>
              <p:ext uri="{D42A27DB-BD31-4B8C-83A1-F6EECF244321}">
                <p14:modId xmlns:p14="http://schemas.microsoft.com/office/powerpoint/2010/main" val="3440069989"/>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01"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02"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Mem[0x00004000 ~ 0x00004FFF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graphicFrame>
        <p:nvGraphicFramePr>
          <p:cNvPr id="504" name="Group 512"/>
          <p:cNvGraphicFramePr/>
          <p:nvPr>
            <p:extLst>
              <p:ext uri="{D42A27DB-BD31-4B8C-83A1-F6EECF244321}">
                <p14:modId xmlns:p14="http://schemas.microsoft.com/office/powerpoint/2010/main" val="2648947595"/>
              </p:ext>
            </p:extLst>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dirty="0">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endParaRPr sz="1000" b="1" dirty="0">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endParaRPr sz="1000" b="1" dirty="0">
                        <a:sym typeface="Arial"/>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14" name="TextBox 11">
            <a:extLst>
              <a:ext uri="{FF2B5EF4-FFF2-40B4-BE49-F238E27FC236}">
                <a16:creationId xmlns:a16="http://schemas.microsoft.com/office/drawing/2014/main" id="{2A1A1C2D-2DCE-B242-83DD-E01D71D89B67}"/>
              </a:ext>
            </a:extLst>
          </p:cNvPr>
          <p:cNvSpPr txBox="1"/>
          <p:nvPr/>
        </p:nvSpPr>
        <p:spPr>
          <a:xfrm>
            <a:off x="3348037" y="5661025"/>
            <a:ext cx="41002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rPr dirty="0"/>
              <a:t>Address translation :</a:t>
            </a:r>
            <a:endParaRPr sz="3200" b="1" dirty="0">
              <a:latin typeface="Arial"/>
              <a:ea typeface="Arial"/>
              <a:cs typeface="Arial"/>
              <a:sym typeface="Arial"/>
            </a:endParaRPr>
          </a:p>
          <a:p>
            <a:pPr>
              <a:defRPr sz="1600">
                <a:latin typeface="+mn-lt"/>
                <a:ea typeface="+mn-ea"/>
                <a:cs typeface="+mn-cs"/>
                <a:sym typeface="Times New Roman"/>
              </a:defRPr>
            </a:pPr>
            <a:r>
              <a:rPr dirty="0"/>
              <a:t>0x00004000 </a:t>
            </a:r>
            <a:r>
              <a:rPr dirty="0">
                <a:latin typeface="Wingdings"/>
                <a:ea typeface="Wingdings"/>
                <a:cs typeface="Wingdings"/>
                <a:sym typeface="Wingdings"/>
              </a:rPr>
              <a:t></a:t>
            </a:r>
            <a:r>
              <a:rPr dirty="0"/>
              <a:t> 0x01000000</a:t>
            </a:r>
            <a:endParaRPr sz="3200" b="1" dirty="0">
              <a:latin typeface="Arial"/>
              <a:ea typeface="Arial"/>
              <a:cs typeface="Arial"/>
              <a:sym typeface="Arial"/>
            </a:endParaRPr>
          </a:p>
          <a:p>
            <a:pPr>
              <a:defRPr sz="1600">
                <a:latin typeface="+mn-lt"/>
                <a:ea typeface="+mn-ea"/>
                <a:cs typeface="+mn-cs"/>
                <a:sym typeface="Times New Roman"/>
              </a:defRPr>
            </a:pPr>
            <a:r>
              <a:rPr dirty="0"/>
              <a:t>     (0000 0001 0000 0000 00</a:t>
            </a:r>
            <a:r>
              <a:rPr dirty="0">
                <a:solidFill>
                  <a:srgbClr val="C00000"/>
                </a:solidFill>
              </a:rPr>
              <a:t>00</a:t>
            </a:r>
            <a:r>
              <a:rPr dirty="0"/>
              <a:t> </a:t>
            </a:r>
            <a:r>
              <a:rPr dirty="0">
                <a:solidFill>
                  <a:srgbClr val="C00000"/>
                </a:solidFill>
              </a:rPr>
              <a:t>0000</a:t>
            </a:r>
            <a:r>
              <a:rPr dirty="0"/>
              <a:t> </a:t>
            </a:r>
            <a:r>
              <a:rPr dirty="0">
                <a:solidFill>
                  <a:srgbClr val="C00000"/>
                </a:solidFill>
              </a:rPr>
              <a:t>00</a:t>
            </a:r>
            <a:r>
              <a:rPr dirty="0"/>
              <a:t>00 0000)</a:t>
            </a:r>
          </a:p>
        </p:txBody>
      </p:sp>
      <p:sp>
        <p:nvSpPr>
          <p:cNvPr id="15" name="Rectangle 14">
            <a:extLst>
              <a:ext uri="{FF2B5EF4-FFF2-40B4-BE49-F238E27FC236}">
                <a16:creationId xmlns:a16="http://schemas.microsoft.com/office/drawing/2014/main" id="{0FFB5A6F-D632-7240-A509-F624CCF84785}"/>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94" name="Rectangle 84"/>
          <p:cNvSpPr txBox="1">
            <a:spLocks noGrp="1"/>
          </p:cNvSpPr>
          <p:nvPr>
            <p:ph type="title"/>
          </p:nvPr>
        </p:nvSpPr>
        <p:spPr>
          <a:xfrm>
            <a:off x="228600" y="152400"/>
            <a:ext cx="8664575" cy="609600"/>
          </a:xfrm>
          <a:prstGeom prst="rect">
            <a:avLst/>
          </a:prstGeom>
        </p:spPr>
        <p:txBody>
          <a:bodyPr/>
          <a:lstStyle>
            <a:lvl1pPr>
              <a:defRPr sz="2400"/>
            </a:lvl1pPr>
          </a:lstStyle>
          <a:p>
            <a:r>
              <a:t>States of TLB, cache, page table and main memory (1) </a:t>
            </a:r>
          </a:p>
        </p:txBody>
      </p:sp>
      <p:graphicFrame>
        <p:nvGraphicFramePr>
          <p:cNvPr id="495" name="Group 433"/>
          <p:cNvGraphicFramePr/>
          <p:nvPr>
            <p:extLst>
              <p:ext uri="{D42A27DB-BD31-4B8C-83A1-F6EECF244321}">
                <p14:modId xmlns:p14="http://schemas.microsoft.com/office/powerpoint/2010/main" val="3117380468"/>
              </p:ext>
            </p:extLst>
          </p:nvPr>
        </p:nvGraphicFramePr>
        <p:xfrm>
          <a:off x="3635375" y="981075"/>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dirty="0">
                          <a:solidFill>
                            <a:srgbClr val="0070C0"/>
                          </a:solidFill>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496"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497" name="Group 540"/>
          <p:cNvGraphicFramePr/>
          <p:nvPr>
            <p:extLst>
              <p:ext uri="{D42A27DB-BD31-4B8C-83A1-F6EECF244321}">
                <p14:modId xmlns:p14="http://schemas.microsoft.com/office/powerpoint/2010/main" val="1398845237"/>
              </p:ext>
            </p:extLst>
          </p:nvPr>
        </p:nvGraphicFramePr>
        <p:xfrm>
          <a:off x="6156325" y="908050"/>
          <a:ext cx="2879725" cy="423648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0">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4">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rgbClr val="0070C0"/>
                          </a:solidFill>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5">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5">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5">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805">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5">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5">
                <a:tc>
                  <a:txBody>
                    <a:bodyPr/>
                    <a:lstStyle/>
                    <a:p>
                      <a:pPr>
                        <a:spcBef>
                          <a:spcPts val="200"/>
                        </a:spcBef>
                        <a:defRPr sz="1800"/>
                      </a:pPr>
                      <a:r>
                        <a:rPr sz="1000" b="1">
                          <a:sym typeface="Arial"/>
                        </a:rPr>
                        <a:t>0x08</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5">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498"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499" name="Text Box 354"/>
          <p:cNvSpPr txBox="1"/>
          <p:nvPr/>
        </p:nvSpPr>
        <p:spPr>
          <a:xfrm>
            <a:off x="3276600" y="2708275"/>
            <a:ext cx="839736"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00" name="Group 435"/>
          <p:cNvGraphicFramePr/>
          <p:nvPr>
            <p:extLst>
              <p:ext uri="{D42A27DB-BD31-4B8C-83A1-F6EECF244321}">
                <p14:modId xmlns:p14="http://schemas.microsoft.com/office/powerpoint/2010/main" val="2773320045"/>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33CC"/>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01"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02"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t>Mem[0x00004000 ~ 0x00004FFF</a:t>
                      </a:r>
                      <a:r>
                        <a:rPr>
                          <a:solidFill>
                            <a:srgbClr val="000000"/>
                          </a:solidFill>
                        </a:rPr>
                        <a:t>]</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graphicFrame>
        <p:nvGraphicFramePr>
          <p:cNvPr id="504"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dirty="0">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endParaRPr sz="1000" b="1" dirty="0">
                        <a:sym typeface="Arial"/>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endParaRPr sz="1000" b="1" dirty="0">
                        <a:sym typeface="Arial"/>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14" name="TextBox 11">
            <a:extLst>
              <a:ext uri="{FF2B5EF4-FFF2-40B4-BE49-F238E27FC236}">
                <a16:creationId xmlns:a16="http://schemas.microsoft.com/office/drawing/2014/main" id="{2A1A1C2D-2DCE-B242-83DD-E01D71D89B67}"/>
              </a:ext>
            </a:extLst>
          </p:cNvPr>
          <p:cNvSpPr txBox="1"/>
          <p:nvPr/>
        </p:nvSpPr>
        <p:spPr>
          <a:xfrm>
            <a:off x="3348037" y="5661025"/>
            <a:ext cx="41002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rPr dirty="0"/>
              <a:t>Address translation :</a:t>
            </a:r>
            <a:endParaRPr sz="3200" b="1" dirty="0">
              <a:latin typeface="Arial"/>
              <a:ea typeface="Arial"/>
              <a:cs typeface="Arial"/>
              <a:sym typeface="Arial"/>
            </a:endParaRPr>
          </a:p>
          <a:p>
            <a:pPr>
              <a:defRPr sz="1600">
                <a:latin typeface="+mn-lt"/>
                <a:ea typeface="+mn-ea"/>
                <a:cs typeface="+mn-cs"/>
                <a:sym typeface="Times New Roman"/>
              </a:defRPr>
            </a:pPr>
            <a:r>
              <a:rPr dirty="0"/>
              <a:t>0x00004000 </a:t>
            </a:r>
            <a:r>
              <a:rPr dirty="0">
                <a:latin typeface="Wingdings"/>
                <a:ea typeface="Wingdings"/>
                <a:cs typeface="Wingdings"/>
                <a:sym typeface="Wingdings"/>
              </a:rPr>
              <a:t></a:t>
            </a:r>
            <a:r>
              <a:rPr dirty="0"/>
              <a:t> 0x01000000</a:t>
            </a:r>
            <a:endParaRPr sz="3200" b="1" dirty="0">
              <a:latin typeface="Arial"/>
              <a:ea typeface="Arial"/>
              <a:cs typeface="Arial"/>
              <a:sym typeface="Arial"/>
            </a:endParaRPr>
          </a:p>
          <a:p>
            <a:pPr>
              <a:defRPr sz="1600">
                <a:latin typeface="+mn-lt"/>
                <a:ea typeface="+mn-ea"/>
                <a:cs typeface="+mn-cs"/>
                <a:sym typeface="Times New Roman"/>
              </a:defRPr>
            </a:pPr>
            <a:r>
              <a:rPr dirty="0"/>
              <a:t>     (0000 0001 0000 0000 00</a:t>
            </a:r>
            <a:r>
              <a:rPr dirty="0">
                <a:solidFill>
                  <a:srgbClr val="C00000"/>
                </a:solidFill>
              </a:rPr>
              <a:t>00</a:t>
            </a:r>
            <a:r>
              <a:rPr dirty="0"/>
              <a:t> </a:t>
            </a:r>
            <a:r>
              <a:rPr dirty="0">
                <a:solidFill>
                  <a:srgbClr val="C00000"/>
                </a:solidFill>
              </a:rPr>
              <a:t>0000</a:t>
            </a:r>
            <a:r>
              <a:rPr dirty="0"/>
              <a:t> </a:t>
            </a:r>
            <a:r>
              <a:rPr dirty="0">
                <a:solidFill>
                  <a:srgbClr val="C00000"/>
                </a:solidFill>
              </a:rPr>
              <a:t>00</a:t>
            </a:r>
            <a:r>
              <a:rPr dirty="0"/>
              <a:t>00 0000)</a:t>
            </a:r>
          </a:p>
        </p:txBody>
      </p:sp>
      <p:sp>
        <p:nvSpPr>
          <p:cNvPr id="15" name="Rectangle 14">
            <a:extLst>
              <a:ext uri="{FF2B5EF4-FFF2-40B4-BE49-F238E27FC236}">
                <a16:creationId xmlns:a16="http://schemas.microsoft.com/office/drawing/2014/main" id="{0FFB5A6F-D632-7240-A509-F624CCF84785}"/>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795074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94"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2</a:t>
            </a:r>
            <a:r>
              <a:rPr dirty="0"/>
              <a:t>) </a:t>
            </a:r>
          </a:p>
        </p:txBody>
      </p:sp>
      <p:graphicFrame>
        <p:nvGraphicFramePr>
          <p:cNvPr id="495" name="Group 433"/>
          <p:cNvGraphicFramePr/>
          <p:nvPr>
            <p:extLst>
              <p:ext uri="{D42A27DB-BD31-4B8C-83A1-F6EECF244321}">
                <p14:modId xmlns:p14="http://schemas.microsoft.com/office/powerpoint/2010/main" val="2054103056"/>
              </p:ext>
            </p:extLst>
          </p:nvPr>
        </p:nvGraphicFramePr>
        <p:xfrm>
          <a:off x="3635375" y="981075"/>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dirty="0">
                          <a:solidFill>
                            <a:srgbClr val="C0000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dirty="0">
                          <a:solidFill>
                            <a:srgbClr val="FF000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496"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497" name="Group 540"/>
          <p:cNvGraphicFramePr/>
          <p:nvPr>
            <p:extLst>
              <p:ext uri="{D42A27DB-BD31-4B8C-83A1-F6EECF244321}">
                <p14:modId xmlns:p14="http://schemas.microsoft.com/office/powerpoint/2010/main" val="3360783960"/>
              </p:ext>
            </p:extLst>
          </p:nvPr>
        </p:nvGraphicFramePr>
        <p:xfrm>
          <a:off x="6156325" y="908050"/>
          <a:ext cx="2879725" cy="423648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0">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4">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olidFill>
                            <a:srgbClr val="C00000"/>
                          </a:solidFill>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5">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5">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5">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805">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5">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5">
                <a:tc>
                  <a:txBody>
                    <a:bodyPr/>
                    <a:lstStyle/>
                    <a:p>
                      <a:pPr>
                        <a:spcBef>
                          <a:spcPts val="200"/>
                        </a:spcBef>
                        <a:defRPr sz="1800"/>
                      </a:pPr>
                      <a:r>
                        <a:rPr sz="1000" b="1">
                          <a:sym typeface="Arial"/>
                        </a:rPr>
                        <a:t>0x08</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5">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5">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498"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499" name="Text Box 354"/>
          <p:cNvSpPr txBox="1"/>
          <p:nvPr/>
        </p:nvSpPr>
        <p:spPr>
          <a:xfrm>
            <a:off x="3276600" y="2708275"/>
            <a:ext cx="839736"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00" name="Group 435"/>
          <p:cNvGraphicFramePr/>
          <p:nvPr>
            <p:extLst>
              <p:ext uri="{D42A27DB-BD31-4B8C-83A1-F6EECF244321}">
                <p14:modId xmlns:p14="http://schemas.microsoft.com/office/powerpoint/2010/main" val="3414688703"/>
              </p:ext>
            </p:extLst>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dirty="0">
                          <a:solidFill>
                            <a:schemeClr val="tx1"/>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01"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02" name="Group 548"/>
          <p:cNvGraphicFramePr/>
          <p:nvPr>
            <p:extLst>
              <p:ext uri="{D42A27DB-BD31-4B8C-83A1-F6EECF244321}">
                <p14:modId xmlns:p14="http://schemas.microsoft.com/office/powerpoint/2010/main" val="671773711"/>
              </p:ext>
            </p:extLst>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000" b="1">
                          <a:solidFill>
                            <a:srgbClr val="0070C0"/>
                          </a:solidFill>
                          <a:sym typeface="Arial"/>
                        </a:defRPr>
                      </a:pPr>
                      <a:r>
                        <a:rPr dirty="0">
                          <a:solidFill>
                            <a:schemeClr val="tx1"/>
                          </a:solidFil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03" name="TextBox 11"/>
          <p:cNvSpPr txBox="1"/>
          <p:nvPr/>
        </p:nvSpPr>
        <p:spPr>
          <a:xfrm>
            <a:off x="3348037" y="5661025"/>
            <a:ext cx="392350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rPr dirty="0"/>
              <a:t>Address translation :</a:t>
            </a:r>
            <a:endParaRPr sz="3200" b="1" dirty="0">
              <a:latin typeface="Arial"/>
              <a:ea typeface="Arial"/>
              <a:cs typeface="Arial"/>
              <a:sym typeface="Arial"/>
            </a:endParaRPr>
          </a:p>
          <a:p>
            <a:pPr>
              <a:defRPr sz="1600">
                <a:latin typeface="+mn-lt"/>
                <a:ea typeface="+mn-ea"/>
                <a:cs typeface="+mn-cs"/>
                <a:sym typeface="Times New Roman"/>
              </a:defRPr>
            </a:pPr>
            <a:r>
              <a:rPr dirty="0"/>
              <a:t>0x00004008 </a:t>
            </a:r>
            <a:r>
              <a:rPr dirty="0">
                <a:latin typeface="Wingdings"/>
                <a:ea typeface="Wingdings"/>
                <a:cs typeface="Wingdings"/>
                <a:sym typeface="Wingdings"/>
              </a:rPr>
              <a:t></a:t>
            </a:r>
            <a:r>
              <a:rPr dirty="0"/>
              <a:t> 0x01000008</a:t>
            </a:r>
            <a:endParaRPr sz="3200" b="1" dirty="0">
              <a:latin typeface="Arial"/>
              <a:ea typeface="Arial"/>
              <a:cs typeface="Arial"/>
              <a:sym typeface="Arial"/>
            </a:endParaRPr>
          </a:p>
          <a:p>
            <a:pPr>
              <a:defRPr sz="1600">
                <a:latin typeface="+mn-lt"/>
                <a:ea typeface="+mn-ea"/>
                <a:cs typeface="+mn-cs"/>
                <a:sym typeface="Times New Roman"/>
              </a:defRPr>
            </a:pPr>
            <a:r>
              <a:rPr dirty="0"/>
              <a:t> (0000 0001 0000 0000 00</a:t>
            </a:r>
            <a:r>
              <a:rPr dirty="0">
                <a:solidFill>
                  <a:srgbClr val="C00000"/>
                </a:solidFill>
              </a:rPr>
              <a:t>00</a:t>
            </a:r>
            <a:r>
              <a:rPr dirty="0"/>
              <a:t> </a:t>
            </a:r>
            <a:r>
              <a:rPr dirty="0">
                <a:solidFill>
                  <a:srgbClr val="C00000"/>
                </a:solidFill>
              </a:rPr>
              <a:t>0000</a:t>
            </a:r>
            <a:r>
              <a:rPr dirty="0"/>
              <a:t> </a:t>
            </a:r>
            <a:r>
              <a:rPr dirty="0">
                <a:solidFill>
                  <a:srgbClr val="C00000"/>
                </a:solidFill>
              </a:rPr>
              <a:t>00</a:t>
            </a:r>
            <a:r>
              <a:rPr dirty="0"/>
              <a:t>00 1000)</a:t>
            </a:r>
          </a:p>
        </p:txBody>
      </p:sp>
      <p:graphicFrame>
        <p:nvGraphicFramePr>
          <p:cNvPr id="504"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dirty="0">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14" name="Rectangle 13">
            <a:extLst>
              <a:ext uri="{FF2B5EF4-FFF2-40B4-BE49-F238E27FC236}">
                <a16:creationId xmlns:a16="http://schemas.microsoft.com/office/drawing/2014/main" id="{002F6614-AB0F-5C4A-8FB7-D81451ADB128}"/>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4352490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507"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3</a:t>
            </a:r>
            <a:r>
              <a:rPr dirty="0"/>
              <a:t>) </a:t>
            </a:r>
          </a:p>
        </p:txBody>
      </p:sp>
      <p:graphicFrame>
        <p:nvGraphicFramePr>
          <p:cNvPr id="508"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09"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10" name="Group 540"/>
          <p:cNvGraphicFramePr/>
          <p:nvPr>
            <p:extLst>
              <p:ext uri="{D42A27DB-BD31-4B8C-83A1-F6EECF244321}">
                <p14:modId xmlns:p14="http://schemas.microsoft.com/office/powerpoint/2010/main" val="3889549969"/>
              </p:ext>
            </p:extLst>
          </p:nvPr>
        </p:nvGraphicFramePr>
        <p:xfrm>
          <a:off x="6156325" y="908050"/>
          <a:ext cx="2879725" cy="4388840"/>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lang="en-US" altLang="ko-KR" sz="1000" b="1" dirty="0">
                          <a:solidFill>
                            <a:schemeClr val="tx1"/>
                          </a:solidFill>
                          <a:sym typeface="Arial"/>
                        </a:rPr>
                        <a:t>0</a:t>
                      </a:r>
                      <a:endParaRPr sz="1000" b="1" dirty="0">
                        <a:solidFill>
                          <a:schemeClr val="tx1"/>
                        </a:solidFill>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endParaRPr sz="1000" b="1" dirty="0">
                        <a:solidFill>
                          <a:srgbClr val="0070C0"/>
                        </a:solidFill>
                        <a:sym typeface="Arial"/>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7">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11"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12"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13"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14"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15" name="Group 548"/>
          <p:cNvGraphicFramePr/>
          <p:nvPr>
            <p:extLst>
              <p:ext uri="{D42A27DB-BD31-4B8C-83A1-F6EECF244321}">
                <p14:modId xmlns:p14="http://schemas.microsoft.com/office/powerpoint/2010/main" val="1029534545"/>
              </p:ext>
            </p:extLst>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dirty="0">
                          <a:solidFill>
                            <a:schemeClr val="tx1"/>
                          </a:solidFill>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olidFill>
                            <a:srgbClr val="0070C0"/>
                          </a:solidFill>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dirty="0"/>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16" name="TextBox 11"/>
          <p:cNvSpPr txBox="1"/>
          <p:nvPr/>
        </p:nvSpPr>
        <p:spPr>
          <a:xfrm>
            <a:off x="3348037" y="5661025"/>
            <a:ext cx="50654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0x00004100 </a:t>
            </a:r>
            <a:r>
              <a:rPr>
                <a:latin typeface="Wingdings"/>
                <a:ea typeface="Wingdings"/>
                <a:cs typeface="Wingdings"/>
                <a:sym typeface="Wingdings"/>
              </a:rPr>
              <a:t></a:t>
            </a:r>
            <a:r>
              <a:t> 0x01000100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00</a:t>
            </a:r>
            <a:r>
              <a:t> </a:t>
            </a:r>
            <a:r>
              <a:rPr>
                <a:solidFill>
                  <a:srgbClr val="C00000"/>
                </a:solidFill>
              </a:rPr>
              <a:t>0001</a:t>
            </a:r>
            <a:r>
              <a:t> </a:t>
            </a:r>
            <a:r>
              <a:rPr>
                <a:solidFill>
                  <a:srgbClr val="C00000"/>
                </a:solidFill>
              </a:rPr>
              <a:t>00</a:t>
            </a:r>
            <a:r>
              <a:t>00 0000)</a:t>
            </a:r>
          </a:p>
        </p:txBody>
      </p:sp>
      <p:graphicFrame>
        <p:nvGraphicFramePr>
          <p:cNvPr id="517" name="Group 433"/>
          <p:cNvGraphicFramePr/>
          <p:nvPr>
            <p:extLst>
              <p:ext uri="{D42A27DB-BD31-4B8C-83A1-F6EECF244321}">
                <p14:modId xmlns:p14="http://schemas.microsoft.com/office/powerpoint/2010/main" val="4073647276"/>
              </p:ext>
            </p:extLst>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dirty="0">
                          <a:solidFill>
                            <a:srgbClr val="C0000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00278C4E-287E-F54B-A35D-3C4AE24A112F}"/>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Rectangle 5"/>
          <p:cNvSpPr txBox="1">
            <a:spLocks noGrp="1"/>
          </p:cNvSpPr>
          <p:nvPr>
            <p:ph type="sldNum" sz="quarter" idx="4294967295"/>
          </p:nvPr>
        </p:nvSpPr>
        <p:spPr>
          <a:xfrm>
            <a:off x="8520113" y="6310312"/>
            <a:ext cx="254001" cy="4188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507" name="Rectangle 84"/>
          <p:cNvSpPr txBox="1">
            <a:spLocks noGrp="1"/>
          </p:cNvSpPr>
          <p:nvPr>
            <p:ph type="title"/>
          </p:nvPr>
        </p:nvSpPr>
        <p:spPr>
          <a:xfrm>
            <a:off x="228600" y="152400"/>
            <a:ext cx="8664575" cy="609600"/>
          </a:xfrm>
          <a:prstGeom prst="rect">
            <a:avLst/>
          </a:prstGeom>
        </p:spPr>
        <p:txBody>
          <a:bodyPr/>
          <a:lstStyle>
            <a:lvl1pPr>
              <a:defRPr sz="2400"/>
            </a:lvl1pPr>
          </a:lstStyle>
          <a:p>
            <a:r>
              <a:rPr dirty="0"/>
              <a:t>States of TLB, cache, page table and main memory (</a:t>
            </a:r>
            <a:r>
              <a:rPr lang="en-US" altLang="ko-KR" dirty="0"/>
              <a:t>3</a:t>
            </a:r>
            <a:r>
              <a:rPr dirty="0"/>
              <a:t>) </a:t>
            </a:r>
          </a:p>
        </p:txBody>
      </p:sp>
      <p:graphicFrame>
        <p:nvGraphicFramePr>
          <p:cNvPr id="508" name="Group 512"/>
          <p:cNvGraphicFramePr/>
          <p:nvPr/>
        </p:nvGraphicFramePr>
        <p:xfrm>
          <a:off x="179387" y="836612"/>
          <a:ext cx="2663822" cy="3095626"/>
        </p:xfrm>
        <a:graphic>
          <a:graphicData uri="http://schemas.openxmlformats.org/drawingml/2006/table">
            <a:tbl>
              <a:tblPr>
                <a:tableStyleId>{4C3C2611-4C71-4FC5-86AE-919BDF0F9419}</a:tableStyleId>
              </a:tblPr>
              <a:tblGrid>
                <a:gridCol w="936019">
                  <a:extLst>
                    <a:ext uri="{9D8B030D-6E8A-4147-A177-3AD203B41FA5}">
                      <a16:colId xmlns:a16="http://schemas.microsoft.com/office/drawing/2014/main" val="20000"/>
                    </a:ext>
                  </a:extLst>
                </a:gridCol>
                <a:gridCol w="503942">
                  <a:extLst>
                    <a:ext uri="{9D8B030D-6E8A-4147-A177-3AD203B41FA5}">
                      <a16:colId xmlns:a16="http://schemas.microsoft.com/office/drawing/2014/main" val="20001"/>
                    </a:ext>
                  </a:extLst>
                </a:gridCol>
                <a:gridCol w="503942">
                  <a:extLst>
                    <a:ext uri="{9D8B030D-6E8A-4147-A177-3AD203B41FA5}">
                      <a16:colId xmlns:a16="http://schemas.microsoft.com/office/drawing/2014/main" val="20002"/>
                    </a:ext>
                  </a:extLst>
                </a:gridCol>
                <a:gridCol w="719919">
                  <a:extLst>
                    <a:ext uri="{9D8B030D-6E8A-4147-A177-3AD203B41FA5}">
                      <a16:colId xmlns:a16="http://schemas.microsoft.com/office/drawing/2014/main" val="20003"/>
                    </a:ext>
                  </a:extLst>
                </a:gridCol>
              </a:tblGrid>
              <a:tr h="2698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TLB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page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Cache</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0"/>
                  </a:ext>
                </a:extLst>
              </a:tr>
              <a:tr h="257175">
                <a:tc>
                  <a:txBody>
                    <a:bodyPr/>
                    <a:lstStyle/>
                    <a:p>
                      <a:pPr>
                        <a:spcBef>
                          <a:spcPts val="200"/>
                        </a:spcBef>
                        <a:defRPr sz="1800"/>
                      </a:pPr>
                      <a:r>
                        <a:rPr sz="1000" b="1">
                          <a:sym typeface="Arial"/>
                        </a:rPr>
                        <a:t>0x00004000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Fault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1"/>
                  </a:ext>
                </a:extLst>
              </a:tr>
              <a:tr h="257175">
                <a:tc>
                  <a:txBody>
                    <a:bodyPr/>
                    <a:lstStyle/>
                    <a:p>
                      <a:pPr>
                        <a:spcBef>
                          <a:spcPts val="200"/>
                        </a:spcBef>
                        <a:defRPr sz="1800"/>
                      </a:pPr>
                      <a:r>
                        <a:rPr sz="1000" b="1">
                          <a:sym typeface="Arial"/>
                        </a:rPr>
                        <a:t>0x00004008</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2"/>
                  </a:ext>
                </a:extLst>
              </a:tr>
              <a:tr h="255588">
                <a:tc>
                  <a:txBody>
                    <a:bodyPr/>
                    <a:lstStyle/>
                    <a:p>
                      <a:pPr>
                        <a:defRPr sz="1800"/>
                      </a:pPr>
                      <a:r>
                        <a:rPr sz="1000" b="1">
                          <a:sym typeface="Arial"/>
                        </a:rPr>
                        <a:t>0x00004100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Hit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200"/>
                        </a:spcBef>
                        <a:defRPr sz="1800"/>
                      </a:pPr>
                      <a:r>
                        <a:rPr sz="1000" b="1">
                          <a:sym typeface="Arial"/>
                        </a:rPr>
                        <a:t>Miss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3"/>
                  </a:ext>
                </a:extLst>
              </a:tr>
              <a:tr h="257175">
                <a:tc>
                  <a:txBody>
                    <a:bodyPr/>
                    <a:lstStyle/>
                    <a:p>
                      <a:pPr>
                        <a:spcBef>
                          <a:spcPts val="200"/>
                        </a:spcBef>
                        <a:defRPr sz="1800"/>
                      </a:pPr>
                      <a:r>
                        <a:rPr sz="1000" b="1">
                          <a:sym typeface="Arial"/>
                        </a:rPr>
                        <a:t>0x00002010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4"/>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5"/>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6"/>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7"/>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8"/>
                  </a:ext>
                </a:extLst>
              </a:tr>
              <a:tr h="255588">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09"/>
                  </a:ext>
                </a:extLst>
              </a:tr>
              <a:tr h="257175">
                <a:tc>
                  <a:txBody>
                    <a:bodyPr/>
                    <a:lstStyle/>
                    <a:p>
                      <a:pPr>
                        <a:spcBef>
                          <a:spcPts val="400"/>
                        </a:spcBef>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CCCC00">
                        <a:alpha val="50000"/>
                      </a:srgbClr>
                    </a:solidFill>
                  </a:tcPr>
                </a:tc>
                <a:extLst>
                  <a:ext uri="{0D108BD9-81ED-4DB2-BD59-A6C34878D82A}">
                    <a16:rowId xmlns:a16="http://schemas.microsoft.com/office/drawing/2014/main" val="10010"/>
                  </a:ext>
                </a:extLst>
              </a:tr>
              <a:tr h="257175">
                <a:tc>
                  <a:txBody>
                    <a:bodyPr/>
                    <a:lstStyle/>
                    <a:p>
                      <a:pPr>
                        <a:defRPr sz="1000" b="1">
                          <a:sym typeface="Arial"/>
                        </a:defRPr>
                      </a:pPr>
                      <a:endParaRP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CCCC00">
                        <a:alpha val="50000"/>
                      </a:srgbClr>
                    </a:solidFill>
                  </a:tcPr>
                </a:tc>
                <a:tc>
                  <a:txBody>
                    <a:bodyPr/>
                    <a:lstStyle/>
                    <a:p>
                      <a:pPr>
                        <a:spcBef>
                          <a:spcPts val="4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CCCC00">
                        <a:alpha val="50000"/>
                      </a:srgbClr>
                    </a:solidFill>
                  </a:tcPr>
                </a:tc>
                <a:extLst>
                  <a:ext uri="{0D108BD9-81ED-4DB2-BD59-A6C34878D82A}">
                    <a16:rowId xmlns:a16="http://schemas.microsoft.com/office/drawing/2014/main" val="10011"/>
                  </a:ext>
                </a:extLst>
              </a:tr>
            </a:tbl>
          </a:graphicData>
        </a:graphic>
      </p:graphicFrame>
      <p:sp>
        <p:nvSpPr>
          <p:cNvPr id="509" name="Text Box 129"/>
          <p:cNvSpPr txBox="1"/>
          <p:nvPr/>
        </p:nvSpPr>
        <p:spPr>
          <a:xfrm>
            <a:off x="3203575" y="1052512"/>
            <a:ext cx="439946"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TLB</a:t>
            </a:r>
          </a:p>
        </p:txBody>
      </p:sp>
      <p:graphicFrame>
        <p:nvGraphicFramePr>
          <p:cNvPr id="510" name="Group 540"/>
          <p:cNvGraphicFramePr/>
          <p:nvPr/>
        </p:nvGraphicFramePr>
        <p:xfrm>
          <a:off x="6156325" y="908050"/>
          <a:ext cx="2879725" cy="4388882"/>
        </p:xfrm>
        <a:graphic>
          <a:graphicData uri="http://schemas.openxmlformats.org/drawingml/2006/table">
            <a:tbl>
              <a:tblPr>
                <a:tableStyleId>{4C3C2611-4C71-4FC5-86AE-919BDF0F9419}</a:tableStyleId>
              </a:tblPr>
              <a:tblGrid>
                <a:gridCol w="660400">
                  <a:extLst>
                    <a:ext uri="{9D8B030D-6E8A-4147-A177-3AD203B41FA5}">
                      <a16:colId xmlns:a16="http://schemas.microsoft.com/office/drawing/2014/main" val="20000"/>
                    </a:ext>
                  </a:extLst>
                </a:gridCol>
                <a:gridCol w="23018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26662">
                <a:tc>
                  <a:txBody>
                    <a:bodyPr/>
                    <a:lstStyle/>
                    <a:p>
                      <a:pPr>
                        <a:spcBef>
                          <a:spcPts val="200"/>
                        </a:spcBef>
                        <a:defRPr sz="1800"/>
                      </a:pPr>
                      <a:r>
                        <a:rPr sz="1000" b="1">
                          <a:sym typeface="Arial"/>
                        </a:rPr>
                        <a:t>Index (8b)</a:t>
                      </a:r>
                    </a:p>
                  </a:txBody>
                  <a:tcPr marL="45714" marR="45714" marT="45714" marB="45714"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Tag (18b)</a:t>
                      </a:r>
                    </a:p>
                  </a:txBody>
                  <a:tcPr marL="45714" marR="45714" marT="45714" marB="45714"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Data (64 bytes)</a:t>
                      </a:r>
                      <a:endParaRPr sz="2800"/>
                    </a:p>
                    <a:p>
                      <a:pPr>
                        <a:spcBef>
                          <a:spcPts val="200"/>
                        </a:spcBef>
                        <a:defRPr sz="1000" b="1">
                          <a:sym typeface="Arial"/>
                        </a:defRPr>
                      </a:pPr>
                      <a:r>
                        <a:t>Physical address</a:t>
                      </a:r>
                    </a:p>
                  </a:txBody>
                  <a:tcPr marL="45714" marR="45714" marT="45714" marB="45714"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396186">
                <a:tc>
                  <a:txBody>
                    <a:bodyPr/>
                    <a:lstStyle/>
                    <a:p>
                      <a:pPr>
                        <a:spcBef>
                          <a:spcPts val="200"/>
                        </a:spcBef>
                        <a:defRPr sz="1800"/>
                      </a:pPr>
                      <a:r>
                        <a:rPr sz="1000" b="1">
                          <a:sym typeface="Arial"/>
                        </a:rPr>
                        <a:t>0x00</a:t>
                      </a:r>
                    </a:p>
                  </a:txBody>
                  <a:tcPr marL="45714" marR="45714" marT="45714" marB="45714" horzOverflow="overflow">
                    <a:lnL w="28575">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a:sym typeface="Arial"/>
                        </a:rPr>
                        <a:t>0x01000</a:t>
                      </a:r>
                    </a:p>
                  </a:txBody>
                  <a:tcPr marL="45714" marR="45714"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spcBef>
                          <a:spcPts val="200"/>
                        </a:spcBef>
                        <a:defRPr sz="1800"/>
                      </a:pPr>
                      <a:r>
                        <a:rPr sz="1000" b="1" dirty="0">
                          <a:sym typeface="Arial"/>
                        </a:rPr>
                        <a:t>Mem[0x01000000~0x01000003F]</a:t>
                      </a:r>
                    </a:p>
                  </a:txBody>
                  <a:tcPr marL="45714" marR="45714" marT="45714" marB="45714" horzOverflow="overflow">
                    <a:lnL w="12700" cap="flat" cmpd="sng" algn="ctr">
                      <a:solidFill>
                        <a:srgbClr val="000000"/>
                      </a:solidFill>
                      <a:prstDash val="solid"/>
                      <a:round/>
                      <a:headEnd type="none" w="med" len="med"/>
                      <a:tailEnd type="none" w="med" len="med"/>
                    </a:lnL>
                    <a:lnR w="28575">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0002"/>
                  </a:ext>
                </a:extLst>
              </a:tr>
              <a:tr h="243807">
                <a:tc>
                  <a:txBody>
                    <a:bodyPr/>
                    <a:lstStyle/>
                    <a:p>
                      <a:pPr>
                        <a:spcBef>
                          <a:spcPts val="200"/>
                        </a:spcBef>
                        <a:defRPr sz="1800"/>
                      </a:pPr>
                      <a:r>
                        <a:rPr sz="1000" b="1">
                          <a:sym typeface="Arial"/>
                        </a:rPr>
                        <a:t>0x01</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807">
                <a:tc>
                  <a:txBody>
                    <a:bodyPr/>
                    <a:lstStyle/>
                    <a:p>
                      <a:pPr>
                        <a:spcBef>
                          <a:spcPts val="200"/>
                        </a:spcBef>
                        <a:defRPr sz="1800"/>
                      </a:pPr>
                      <a:r>
                        <a:rPr sz="1000" b="1">
                          <a:sym typeface="Arial"/>
                        </a:rPr>
                        <a:t>0x02</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807">
                <a:tc>
                  <a:txBody>
                    <a:bodyPr/>
                    <a:lstStyle/>
                    <a:p>
                      <a:pPr>
                        <a:spcBef>
                          <a:spcPts val="200"/>
                        </a:spcBef>
                        <a:defRPr sz="1800"/>
                      </a:pPr>
                      <a:r>
                        <a:rPr sz="1000" b="1">
                          <a:sym typeface="Arial"/>
                        </a:rPr>
                        <a:t>0x03</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96186">
                <a:tc>
                  <a:txBody>
                    <a:bodyPr/>
                    <a:lstStyle/>
                    <a:p>
                      <a:pPr>
                        <a:spcBef>
                          <a:spcPts val="200"/>
                        </a:spcBef>
                        <a:defRPr sz="1800"/>
                      </a:pPr>
                      <a:r>
                        <a:rPr sz="1000" b="1">
                          <a:sym typeface="Arial"/>
                        </a:rPr>
                        <a:t>0x04</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dirty="0">
                          <a:solidFill>
                            <a:srgbClr val="0070C0"/>
                          </a:solidFill>
                          <a:sym typeface="Arial"/>
                        </a:rPr>
                        <a:t>1</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0x01000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0070C0"/>
                          </a:solidFill>
                          <a:sym typeface="Arial"/>
                        </a:rPr>
                        <a:t>Mem[0x01000100~0x01000013F]</a:t>
                      </a: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807">
                <a:tc>
                  <a:txBody>
                    <a:bodyPr/>
                    <a:lstStyle/>
                    <a:p>
                      <a:pPr>
                        <a:spcBef>
                          <a:spcPts val="200"/>
                        </a:spcBef>
                        <a:defRPr sz="1800"/>
                      </a:pPr>
                      <a:r>
                        <a:rPr sz="1000" b="1">
                          <a:sym typeface="Arial"/>
                        </a:rPr>
                        <a:t>     :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807">
                <a:tc>
                  <a:txBody>
                    <a:bodyPr/>
                    <a:lstStyle/>
                    <a:p>
                      <a:pPr>
                        <a:spcBef>
                          <a:spcPts val="200"/>
                        </a:spcBef>
                        <a:defRPr sz="1800"/>
                      </a:pPr>
                      <a:r>
                        <a:rPr sz="1000" b="1">
                          <a:sym typeface="Arial"/>
                        </a:rPr>
                        <a:t>0x40</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243807">
                <a:tc>
                  <a:txBody>
                    <a:bodyPr/>
                    <a:lstStyle/>
                    <a:p>
                      <a:pPr>
                        <a:spcBef>
                          <a:spcPts val="200"/>
                        </a:spcBef>
                        <a:defRPr sz="1800"/>
                      </a:pPr>
                      <a:r>
                        <a:rPr sz="1000" b="1">
                          <a:sym typeface="Arial"/>
                        </a:rPr>
                        <a:t>     :</a:t>
                      </a:r>
                    </a:p>
                  </a:txBody>
                  <a:tcPr marL="45714" marR="45714" marT="45714" marB="45714"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r h="243807">
                <a:tc>
                  <a:txBody>
                    <a:bodyPr/>
                    <a:lstStyle/>
                    <a:p>
                      <a:pPr>
                        <a:spcBef>
                          <a:spcPts val="200"/>
                        </a:spcBef>
                        <a:defRPr sz="1800"/>
                      </a:pPr>
                      <a:r>
                        <a:rPr sz="1000" b="1">
                          <a:sym typeface="Arial"/>
                        </a:rPr>
                        <a:t>0xFF</a:t>
                      </a:r>
                    </a:p>
                  </a:txBody>
                  <a:tcPr marL="45714" marR="45714" marT="45714" marB="45714"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14" marR="45714" marT="45714" marB="45714"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dirty="0"/>
                    </a:p>
                  </a:txBody>
                  <a:tcPr marL="45714" marR="45714" marT="45714" marB="45714"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16"/>
                  </a:ext>
                </a:extLst>
              </a:tr>
            </a:tbl>
          </a:graphicData>
        </a:graphic>
      </p:graphicFrame>
      <p:sp>
        <p:nvSpPr>
          <p:cNvPr id="511" name="Text Box 193"/>
          <p:cNvSpPr txBox="1"/>
          <p:nvPr/>
        </p:nvSpPr>
        <p:spPr>
          <a:xfrm>
            <a:off x="5651500" y="981075"/>
            <a:ext cx="508705"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cache</a:t>
            </a:r>
          </a:p>
        </p:txBody>
      </p:sp>
      <p:sp>
        <p:nvSpPr>
          <p:cNvPr id="512" name="Text Box 354"/>
          <p:cNvSpPr txBox="1"/>
          <p:nvPr/>
        </p:nvSpPr>
        <p:spPr>
          <a:xfrm>
            <a:off x="3348037" y="2636838"/>
            <a:ext cx="839737"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Page table</a:t>
            </a:r>
          </a:p>
        </p:txBody>
      </p:sp>
      <p:graphicFrame>
        <p:nvGraphicFramePr>
          <p:cNvPr id="513" name="Group 435"/>
          <p:cNvGraphicFramePr/>
          <p:nvPr/>
        </p:nvGraphicFramePr>
        <p:xfrm>
          <a:off x="3635375" y="2997200"/>
          <a:ext cx="2089150" cy="2674933"/>
        </p:xfrm>
        <a:graphic>
          <a:graphicData uri="http://schemas.openxmlformats.org/drawingml/2006/table">
            <a:tbl>
              <a:tblPr>
                <a:tableStyleId>{4C3C2611-4C71-4FC5-86AE-919BDF0F9419}</a:tableStyleId>
              </a:tblPr>
              <a:tblGrid>
                <a:gridCol w="720725">
                  <a:extLst>
                    <a:ext uri="{9D8B030D-6E8A-4147-A177-3AD203B41FA5}">
                      <a16:colId xmlns:a16="http://schemas.microsoft.com/office/drawing/2014/main" val="20000"/>
                    </a:ext>
                  </a:extLst>
                </a:gridCol>
                <a:gridCol w="236538">
                  <a:extLst>
                    <a:ext uri="{9D8B030D-6E8A-4147-A177-3AD203B41FA5}">
                      <a16:colId xmlns:a16="http://schemas.microsoft.com/office/drawing/2014/main" val="20001"/>
                    </a:ext>
                  </a:extLst>
                </a:gridCol>
                <a:gridCol w="1131887">
                  <a:extLst>
                    <a:ext uri="{9D8B030D-6E8A-4147-A177-3AD203B41FA5}">
                      <a16:colId xmlns:a16="http://schemas.microsoft.com/office/drawing/2014/main" val="20002"/>
                    </a:ext>
                  </a:extLst>
                </a:gridCol>
              </a:tblGrid>
              <a:tr h="426769">
                <a:tc>
                  <a:txBody>
                    <a:bodyPr/>
                    <a:lstStyle/>
                    <a:p>
                      <a:pPr>
                        <a:spcBef>
                          <a:spcPts val="200"/>
                        </a:spcBef>
                        <a:defRPr sz="1800"/>
                      </a:pPr>
                      <a:r>
                        <a:rPr sz="1000" b="1">
                          <a:sym typeface="Arial"/>
                        </a:rPr>
                        <a:t>Index  (20b)</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800"/>
                      </a:pPr>
                      <a:r>
                        <a:rPr sz="1000" b="1">
                          <a:sym typeface="Arial"/>
                        </a:rPr>
                        <a:t>V</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solidFill>
                  </a:tcPr>
                </a:tc>
                <a:tc>
                  <a:txBody>
                    <a:bodyPr/>
                    <a:lstStyle/>
                    <a:p>
                      <a:pPr>
                        <a:spcBef>
                          <a:spcPts val="200"/>
                        </a:spcBef>
                        <a:defRPr sz="1000" b="1">
                          <a:sym typeface="Arial"/>
                        </a:defRPr>
                      </a:pPr>
                      <a:r>
                        <a:t>Physical page #</a:t>
                      </a:r>
                      <a:endParaRPr sz="2800"/>
                    </a:p>
                    <a:p>
                      <a:pPr>
                        <a:spcBef>
                          <a:spcPts val="200"/>
                        </a:spcBef>
                        <a:defRPr sz="1000" b="1">
                          <a:sym typeface="Arial"/>
                        </a:defRPr>
                      </a:pPr>
                      <a:r>
                        <a:t>(20b)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solidFill>
                  </a:tcPr>
                </a:tc>
                <a:extLst>
                  <a:ext uri="{0D108BD9-81ED-4DB2-BD59-A6C34878D82A}">
                    <a16:rowId xmlns:a16="http://schemas.microsoft.com/office/drawing/2014/main" val="10000"/>
                  </a:ext>
                </a:extLst>
              </a:tr>
              <a:tr h="250854">
                <a:tc>
                  <a:txBody>
                    <a:bodyPr/>
                    <a:lstStyle/>
                    <a:p>
                      <a:pPr>
                        <a:spcBef>
                          <a:spcPts val="200"/>
                        </a:spcBef>
                        <a:defRPr sz="1800"/>
                      </a:pPr>
                      <a:r>
                        <a:rPr sz="1000" b="1">
                          <a:sym typeface="Arial"/>
                        </a:rPr>
                        <a:t>0x00000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9267">
                <a:tc>
                  <a:txBody>
                    <a:bodyPr/>
                    <a:lstStyle/>
                    <a:p>
                      <a:pPr>
                        <a:spcBef>
                          <a:spcPts val="200"/>
                        </a:spcBef>
                        <a:defRPr sz="1800"/>
                      </a:pPr>
                      <a:r>
                        <a:rPr sz="1000" b="1">
                          <a:sym typeface="Arial"/>
                        </a:rPr>
                        <a:t>0x00001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9267">
                <a:tc>
                  <a:txBody>
                    <a:bodyPr/>
                    <a:lstStyle/>
                    <a:p>
                      <a:pPr>
                        <a:spcBef>
                          <a:spcPts val="200"/>
                        </a:spcBef>
                        <a:defRPr sz="1800"/>
                      </a:pPr>
                      <a:r>
                        <a:rPr sz="1000" b="1">
                          <a:sym typeface="Arial"/>
                        </a:rPr>
                        <a:t>0x00002</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50854">
                <a:tc>
                  <a:txBody>
                    <a:bodyPr/>
                    <a:lstStyle/>
                    <a:p>
                      <a:pPr>
                        <a:spcBef>
                          <a:spcPts val="200"/>
                        </a:spcBef>
                        <a:defRPr sz="1800"/>
                      </a:pPr>
                      <a:r>
                        <a:rPr sz="1000" b="1">
                          <a:sym typeface="Arial"/>
                        </a:rPr>
                        <a:t>0x00003</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9267">
                <a:tc>
                  <a:txBody>
                    <a:bodyPr/>
                    <a:lstStyle/>
                    <a:p>
                      <a:pPr>
                        <a:spcBef>
                          <a:spcPts val="200"/>
                        </a:spcBef>
                        <a:defRPr sz="1800"/>
                      </a:pPr>
                      <a:r>
                        <a:rPr sz="1000" b="1">
                          <a:sym typeface="Arial"/>
                        </a:rPr>
                        <a:t>0x00004</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9267">
                <a:tc>
                  <a:txBody>
                    <a:bodyPr/>
                    <a:lstStyle/>
                    <a:p>
                      <a:pPr>
                        <a:spcBef>
                          <a:spcPts val="200"/>
                        </a:spcBef>
                        <a:defRPr sz="1800"/>
                      </a:pPr>
                      <a:r>
                        <a:rPr sz="1000" b="1">
                          <a:sym typeface="Arial"/>
                        </a:rPr>
                        <a:t>0x00005</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50854">
                <a:tc>
                  <a:txBody>
                    <a:bodyPr/>
                    <a:lstStyle/>
                    <a:p>
                      <a:pPr>
                        <a:spcBef>
                          <a:spcPts val="200"/>
                        </a:spcBef>
                        <a:defRPr sz="1800"/>
                      </a:pPr>
                      <a:r>
                        <a:rPr sz="1000" b="1">
                          <a:sym typeface="Arial"/>
                        </a:rPr>
                        <a:t>0x00006</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9267">
                <a:tc>
                  <a:txBody>
                    <a:bodyPr/>
                    <a:lstStyle/>
                    <a:p>
                      <a:pPr>
                        <a:spcBef>
                          <a:spcPts val="200"/>
                        </a:spcBef>
                        <a:defRPr sz="1800"/>
                      </a:pPr>
                      <a:r>
                        <a:rPr sz="1000" b="1">
                          <a:sym typeface="Arial"/>
                        </a:rPr>
                        <a:t>      :</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195"/>
                      </a:srgbClr>
                    </a:solid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249267">
                <a:tc>
                  <a:txBody>
                    <a:bodyPr/>
                    <a:lstStyle/>
                    <a:p>
                      <a:pPr>
                        <a:spcBef>
                          <a:spcPts val="200"/>
                        </a:spcBef>
                        <a:defRPr sz="1800"/>
                      </a:pPr>
                      <a:r>
                        <a:rPr sz="1000" b="1">
                          <a:sym typeface="Arial"/>
                        </a:rPr>
                        <a:t>0xFFFFF</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195"/>
                      </a:srgbClr>
                    </a:solidFill>
                  </a:tcPr>
                </a:tc>
                <a:tc>
                  <a:txBody>
                    <a:bodyPr/>
                    <a:lstStyle/>
                    <a:p>
                      <a:pPr>
                        <a:spcBef>
                          <a:spcPts val="200"/>
                        </a:spcBef>
                        <a:defRPr sz="1800"/>
                      </a:pPr>
                      <a:r>
                        <a:rPr sz="1000" b="1">
                          <a:sym typeface="Arial"/>
                        </a:rPr>
                        <a:t>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9"/>
                  </a:ext>
                </a:extLst>
              </a:tr>
            </a:tbl>
          </a:graphicData>
        </a:graphic>
      </p:graphicFrame>
      <p:sp>
        <p:nvSpPr>
          <p:cNvPr id="514" name="Text Box 436"/>
          <p:cNvSpPr txBox="1"/>
          <p:nvPr/>
        </p:nvSpPr>
        <p:spPr>
          <a:xfrm>
            <a:off x="0" y="4005262"/>
            <a:ext cx="1136214" cy="287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Times New Roman"/>
              </a:defRPr>
            </a:lvl1pPr>
          </a:lstStyle>
          <a:p>
            <a:r>
              <a:t>Main Memory</a:t>
            </a:r>
          </a:p>
        </p:txBody>
      </p:sp>
      <p:graphicFrame>
        <p:nvGraphicFramePr>
          <p:cNvPr id="515" name="Group 548"/>
          <p:cNvGraphicFramePr/>
          <p:nvPr/>
        </p:nvGraphicFramePr>
        <p:xfrm>
          <a:off x="179387" y="4292600"/>
          <a:ext cx="3095624" cy="2194182"/>
        </p:xfrm>
        <a:graphic>
          <a:graphicData uri="http://schemas.openxmlformats.org/drawingml/2006/table">
            <a:tbl>
              <a:tblPr>
                <a:tableStyleId>{4C3C2611-4C71-4FC5-86AE-919BDF0F9419}</a:tableStyleId>
              </a:tblPr>
              <a:tblGrid>
                <a:gridCol w="935886">
                  <a:extLst>
                    <a:ext uri="{9D8B030D-6E8A-4147-A177-3AD203B41FA5}">
                      <a16:colId xmlns:a16="http://schemas.microsoft.com/office/drawing/2014/main" val="20000"/>
                    </a:ext>
                  </a:extLst>
                </a:gridCol>
                <a:gridCol w="2159738">
                  <a:extLst>
                    <a:ext uri="{9D8B030D-6E8A-4147-A177-3AD203B41FA5}">
                      <a16:colId xmlns:a16="http://schemas.microsoft.com/office/drawing/2014/main" val="20001"/>
                    </a:ext>
                  </a:extLst>
                </a:gridCol>
              </a:tblGrid>
              <a:tr h="243769">
                <a:tc>
                  <a:txBody>
                    <a:bodyPr/>
                    <a:lstStyle/>
                    <a:p>
                      <a:pPr>
                        <a:spcBef>
                          <a:spcPts val="200"/>
                        </a:spcBef>
                        <a:defRPr sz="1800"/>
                      </a:pPr>
                      <a:r>
                        <a:rPr sz="1000" b="1">
                          <a:sym typeface="Arial"/>
                        </a:rPr>
                        <a:t>Page (20b)</a:t>
                      </a:r>
                    </a:p>
                  </a:txBody>
                  <a:tcPr marL="45699" marR="45699" marT="45699" marB="45699"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tc>
                  <a:txBody>
                    <a:bodyPr/>
                    <a:lstStyle/>
                    <a:p>
                      <a:pPr>
                        <a:spcBef>
                          <a:spcPts val="200"/>
                        </a:spcBef>
                        <a:defRPr sz="1800"/>
                      </a:pPr>
                      <a:r>
                        <a:rPr sz="1000" b="1">
                          <a:sym typeface="Arial"/>
                        </a:rPr>
                        <a:t>Data (4 Kbytes) virtual address</a:t>
                      </a:r>
                    </a:p>
                  </a:txBody>
                  <a:tcPr marL="45699" marR="45699" marT="45699" marB="45699"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000"/>
                      </a:srgbClr>
                    </a:solidFill>
                  </a:tcPr>
                </a:tc>
                <a:extLst>
                  <a:ext uri="{0D108BD9-81ED-4DB2-BD59-A6C34878D82A}">
                    <a16:rowId xmlns:a16="http://schemas.microsoft.com/office/drawing/2014/main" val="10000"/>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43769">
                <a:tc>
                  <a:txBody>
                    <a:bodyPr/>
                    <a:lstStyle/>
                    <a:p>
                      <a:pPr>
                        <a:spcBef>
                          <a:spcPts val="200"/>
                        </a:spcBef>
                        <a:defRPr sz="1800"/>
                      </a:pPr>
                      <a:r>
                        <a:rPr sz="1000" b="1">
                          <a:sym typeface="Arial"/>
                        </a:rPr>
                        <a:t>0x01000</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200"/>
                        </a:spcBef>
                        <a:defRPr sz="1800"/>
                      </a:pPr>
                      <a:r>
                        <a:rPr sz="1000" b="1">
                          <a:solidFill>
                            <a:srgbClr val="C00000"/>
                          </a:solidFill>
                          <a:sym typeface="Arial"/>
                        </a:rPr>
                        <a:t>Mem[0x00004000 ~ 0x00004FFF]</a:t>
                      </a: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43769">
                <a:tc>
                  <a:txBody>
                    <a:bodyPr/>
                    <a:lstStyle/>
                    <a:p>
                      <a:pPr>
                        <a:spcBef>
                          <a:spcPts val="200"/>
                        </a:spcBef>
                        <a:defRPr sz="1800"/>
                      </a:pPr>
                      <a:r>
                        <a:rPr sz="1000" b="1">
                          <a:sym typeface="Arial"/>
                        </a:rPr>
                        <a:t>0x01001</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olidFill>
                            <a:srgbClr val="0070C0"/>
                          </a:solidFill>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43769">
                <a:tc>
                  <a:txBody>
                    <a:bodyPr/>
                    <a:lstStyle/>
                    <a:p>
                      <a:pPr>
                        <a:spcBef>
                          <a:spcPts val="200"/>
                        </a:spcBef>
                        <a:defRPr sz="1800"/>
                      </a:pPr>
                      <a:r>
                        <a:rPr sz="1000" b="1">
                          <a:sym typeface="Arial"/>
                        </a:rPr>
                        <a:t>0x01002</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243769">
                <a:tc>
                  <a:txBody>
                    <a:bodyPr/>
                    <a:lstStyle/>
                    <a:p>
                      <a:pPr>
                        <a:spcBef>
                          <a:spcPts val="200"/>
                        </a:spcBef>
                        <a:defRPr sz="1800"/>
                      </a:pPr>
                      <a:r>
                        <a:rPr sz="1000" b="1">
                          <a:sym typeface="Arial"/>
                        </a:rPr>
                        <a:t>0x01003</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243769">
                <a:tc>
                  <a:txBody>
                    <a:bodyPr/>
                    <a:lstStyle/>
                    <a:p>
                      <a:pPr>
                        <a:spcBef>
                          <a:spcPts val="200"/>
                        </a:spcBef>
                        <a:defRPr sz="1800"/>
                      </a:pPr>
                      <a:r>
                        <a:rPr sz="1000" b="1">
                          <a:sym typeface="Arial"/>
                        </a:rPr>
                        <a:t>0x01004</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243769">
                <a:tc>
                  <a:txBody>
                    <a:bodyPr/>
                    <a:lstStyle/>
                    <a:p>
                      <a:pPr>
                        <a:spcBef>
                          <a:spcPts val="200"/>
                        </a:spcBef>
                        <a:defRPr sz="1800"/>
                      </a:pPr>
                      <a:r>
                        <a:rPr sz="1000" b="1">
                          <a:sym typeface="Arial"/>
                        </a:rPr>
                        <a:t>0x01005</a:t>
                      </a:r>
                    </a:p>
                  </a:txBody>
                  <a:tcPr marL="45699" marR="45699" marT="45699" marB="45699" horzOverflow="overflow">
                    <a:lnL w="28575">
                      <a:solidFill>
                        <a:srgbClr val="000000"/>
                      </a:solidFill>
                    </a:lnL>
                    <a:lnR w="12700">
                      <a:solidFill>
                        <a:srgbClr val="000000"/>
                      </a:solidFill>
                    </a:lnR>
                    <a:lnT w="12700">
                      <a:solidFill>
                        <a:srgbClr val="000000"/>
                      </a:solidFill>
                    </a:lnT>
                    <a:lnB w="12700">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243769">
                <a:tc>
                  <a:txBody>
                    <a:bodyPr/>
                    <a:lstStyle/>
                    <a:p>
                      <a:pPr>
                        <a:spcBef>
                          <a:spcPts val="200"/>
                        </a:spcBef>
                        <a:defRPr sz="1800"/>
                      </a:pPr>
                      <a:r>
                        <a:rPr sz="1000" b="1">
                          <a:sym typeface="Arial"/>
                        </a:rPr>
                        <a:t>  :</a:t>
                      </a:r>
                    </a:p>
                  </a:txBody>
                  <a:tcPr marL="45699" marR="45699" marT="45699" marB="45699" horzOverflow="overflow">
                    <a:lnL w="28575">
                      <a:solidFill>
                        <a:srgbClr val="000000"/>
                      </a:solidFill>
                    </a:lnL>
                    <a:lnR w="12700">
                      <a:solidFill>
                        <a:srgbClr val="000000"/>
                      </a:solidFill>
                    </a:lnR>
                    <a:lnT w="12700">
                      <a:solidFill>
                        <a:srgbClr val="000000"/>
                      </a:solidFill>
                    </a:lnT>
                    <a:lnB w="28575">
                      <a:solidFill>
                        <a:srgbClr val="000000"/>
                      </a:solidFill>
                    </a:lnB>
                    <a:solidFill>
                      <a:srgbClr val="FF9900">
                        <a:alpha val="50000"/>
                      </a:srgbClr>
                    </a:solidFill>
                  </a:tcPr>
                </a:tc>
                <a:tc>
                  <a:txBody>
                    <a:bodyPr/>
                    <a:lstStyle/>
                    <a:p>
                      <a:pPr>
                        <a:spcBef>
                          <a:spcPts val="400"/>
                        </a:spcBef>
                        <a:defRPr sz="1000" b="1">
                          <a:sym typeface="Arial"/>
                        </a:defRPr>
                      </a:pPr>
                      <a:endParaRPr/>
                    </a:p>
                  </a:txBody>
                  <a:tcPr marL="45699" marR="45699" marT="45699" marB="45699" horzOverflow="overflow">
                    <a:lnL w="12700">
                      <a:solidFill>
                        <a:srgbClr val="000000"/>
                      </a:solidFill>
                    </a:lnL>
                    <a:lnR w="12700">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8"/>
                  </a:ext>
                </a:extLst>
              </a:tr>
            </a:tbl>
          </a:graphicData>
        </a:graphic>
      </p:graphicFrame>
      <p:sp>
        <p:nvSpPr>
          <p:cNvPr id="516" name="TextBox 11"/>
          <p:cNvSpPr txBox="1"/>
          <p:nvPr/>
        </p:nvSpPr>
        <p:spPr>
          <a:xfrm>
            <a:off x="3348037" y="5661025"/>
            <a:ext cx="5065476" cy="7686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600">
                <a:latin typeface="+mn-lt"/>
                <a:ea typeface="+mn-ea"/>
                <a:cs typeface="+mn-cs"/>
                <a:sym typeface="Times New Roman"/>
              </a:defRPr>
            </a:pPr>
            <a:r>
              <a:t>Address translation :</a:t>
            </a:r>
            <a:endParaRPr sz="3200" b="1">
              <a:latin typeface="Arial"/>
              <a:ea typeface="Arial"/>
              <a:cs typeface="Arial"/>
              <a:sym typeface="Arial"/>
            </a:endParaRPr>
          </a:p>
          <a:p>
            <a:pPr>
              <a:defRPr sz="1600">
                <a:latin typeface="+mn-lt"/>
                <a:ea typeface="+mn-ea"/>
                <a:cs typeface="+mn-cs"/>
                <a:sym typeface="Times New Roman"/>
              </a:defRPr>
            </a:pPr>
            <a:r>
              <a:t>0x00004100 </a:t>
            </a:r>
            <a:r>
              <a:rPr>
                <a:latin typeface="Wingdings"/>
                <a:ea typeface="Wingdings"/>
                <a:cs typeface="Wingdings"/>
                <a:sym typeface="Wingdings"/>
              </a:rPr>
              <a:t></a:t>
            </a:r>
            <a:r>
              <a:t> 0x01000100</a:t>
            </a:r>
            <a:endParaRPr sz="3200" b="1">
              <a:latin typeface="Arial"/>
              <a:ea typeface="Arial"/>
              <a:cs typeface="Arial"/>
              <a:sym typeface="Arial"/>
            </a:endParaRPr>
          </a:p>
          <a:p>
            <a:pPr>
              <a:defRPr sz="1600">
                <a:latin typeface="+mn-lt"/>
                <a:ea typeface="+mn-ea"/>
                <a:cs typeface="+mn-cs"/>
                <a:sym typeface="Times New Roman"/>
              </a:defRPr>
            </a:pPr>
            <a:r>
              <a:t>                        (0000 0001 0000 0000 00</a:t>
            </a:r>
            <a:r>
              <a:rPr>
                <a:solidFill>
                  <a:srgbClr val="C00000"/>
                </a:solidFill>
              </a:rPr>
              <a:t>00</a:t>
            </a:r>
            <a:r>
              <a:t> </a:t>
            </a:r>
            <a:r>
              <a:rPr>
                <a:solidFill>
                  <a:srgbClr val="C00000"/>
                </a:solidFill>
              </a:rPr>
              <a:t>0001</a:t>
            </a:r>
            <a:r>
              <a:t> </a:t>
            </a:r>
            <a:r>
              <a:rPr>
                <a:solidFill>
                  <a:srgbClr val="C00000"/>
                </a:solidFill>
              </a:rPr>
              <a:t>00</a:t>
            </a:r>
            <a:r>
              <a:t>00 0000)</a:t>
            </a:r>
          </a:p>
        </p:txBody>
      </p:sp>
      <p:graphicFrame>
        <p:nvGraphicFramePr>
          <p:cNvPr id="517" name="Group 433"/>
          <p:cNvGraphicFramePr/>
          <p:nvPr/>
        </p:nvGraphicFramePr>
        <p:xfrm>
          <a:off x="3635375" y="1052512"/>
          <a:ext cx="1944688" cy="1371600"/>
        </p:xfrm>
        <a:graphic>
          <a:graphicData uri="http://schemas.openxmlformats.org/drawingml/2006/table">
            <a:tbl>
              <a:tblPr>
                <a:tableStyleId>{4C3C2611-4C71-4FC5-86AE-919BDF0F9419}</a:tableStyleId>
              </a:tblPr>
              <a:tblGrid>
                <a:gridCol w="254000">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250825">
                <a:tc>
                  <a:txBody>
                    <a:bodyPr/>
                    <a:lstStyle/>
                    <a:p>
                      <a:pPr>
                        <a:spcBef>
                          <a:spcPts val="200"/>
                        </a:spcBef>
                        <a:defRPr sz="1800"/>
                      </a:pPr>
                      <a:r>
                        <a:rPr sz="1000" b="1">
                          <a:sym typeface="Arial"/>
                        </a:rPr>
                        <a:t>V</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Tag (20b)</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solidFill>
                      <a:srgbClr val="00B050">
                        <a:alpha val="50195"/>
                      </a:srgbClr>
                    </a:solidFill>
                  </a:tcPr>
                </a:tc>
                <a:tc>
                  <a:txBody>
                    <a:bodyPr/>
                    <a:lstStyle/>
                    <a:p>
                      <a:pPr>
                        <a:spcBef>
                          <a:spcPts val="200"/>
                        </a:spcBef>
                        <a:defRPr sz="1800"/>
                      </a:pPr>
                      <a:r>
                        <a:rPr sz="1000" b="1">
                          <a:sym typeface="Arial"/>
                        </a:rPr>
                        <a:t>Physical page # (20b)</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solidFill>
                      <a:srgbClr val="00B050">
                        <a:alpha val="50195"/>
                      </a:srgbClr>
                    </a:solidFill>
                  </a:tcPr>
                </a:tc>
                <a:extLst>
                  <a:ext uri="{0D108BD9-81ED-4DB2-BD59-A6C34878D82A}">
                    <a16:rowId xmlns:a16="http://schemas.microsoft.com/office/drawing/2014/main" val="10000"/>
                  </a:ext>
                </a:extLst>
              </a:tr>
              <a:tr h="236538">
                <a:tc>
                  <a:txBody>
                    <a:bodyPr/>
                    <a:lstStyle/>
                    <a:p>
                      <a:pPr>
                        <a:spcBef>
                          <a:spcPts val="200"/>
                        </a:spcBef>
                        <a:defRPr sz="1800"/>
                      </a:pPr>
                      <a:r>
                        <a:rPr sz="1000" b="1">
                          <a:sym typeface="Arial"/>
                        </a:rPr>
                        <a:t>1</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dirty="0">
                          <a:solidFill>
                            <a:srgbClr val="C00000"/>
                          </a:solidFill>
                          <a:sym typeface="Arial"/>
                        </a:rPr>
                        <a:t>0x00004</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200"/>
                        </a:spcBef>
                        <a:defRPr sz="1800"/>
                      </a:pPr>
                      <a:r>
                        <a:rPr sz="1000" b="1">
                          <a:solidFill>
                            <a:srgbClr val="C00000"/>
                          </a:solidFill>
                          <a:sym typeface="Arial"/>
                        </a:rPr>
                        <a:t>0x01000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70C0"/>
                          </a:solidFill>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234950">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600"/>
                        </a:spcBef>
                        <a:defRPr sz="1000" b="1">
                          <a:solidFill>
                            <a:srgbClr val="0033CC"/>
                          </a:solidFill>
                          <a:sym typeface="Arial"/>
                        </a:defRPr>
                      </a:pPr>
                      <a:endParaRP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230188">
                <a:tc>
                  <a:txBody>
                    <a:bodyPr/>
                    <a:lstStyle/>
                    <a:p>
                      <a:pPr>
                        <a:spcBef>
                          <a:spcPts val="200"/>
                        </a:spcBef>
                        <a:defRPr sz="1800"/>
                      </a:pPr>
                      <a:r>
                        <a:rPr sz="1000" b="1">
                          <a:sym typeface="Arial"/>
                        </a:rPr>
                        <a:t>0</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ym typeface="Arial"/>
                        </a:defRPr>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600"/>
                        </a:spcBef>
                        <a:defRPr sz="1000" b="1">
                          <a:solidFill>
                            <a:srgbClr val="0033CC"/>
                          </a:solidFill>
                          <a:sym typeface="Arial"/>
                        </a:defRPr>
                      </a:pPr>
                      <a:endParaRPr dirty="0"/>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51974F76-C3E8-0844-8C6A-09F5110E6FD3}"/>
              </a:ext>
            </a:extLst>
          </p:cNvPr>
          <p:cNvSpPr/>
          <p:nvPr/>
        </p:nvSpPr>
        <p:spPr>
          <a:xfrm>
            <a:off x="1136214" y="4543425"/>
            <a:ext cx="2140386" cy="242888"/>
          </a:xfrm>
          <a:prstGeom prst="rect">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463448240"/>
      </p:ext>
    </p:extLst>
  </p:cSld>
  <p:clrMapOvr>
    <a:masterClrMapping/>
  </p:clrMapOvr>
  <p:transition spd="med"/>
</p:sld>
</file>

<file path=ppt/theme/theme1.xml><?xml version="1.0" encoding="utf-8"?>
<a:theme xmlns:a="http://schemas.openxmlformats.org/drawingml/2006/main" name="CS3339">
  <a:themeElements>
    <a:clrScheme name="CS3339">
      <a:dk1>
        <a:srgbClr val="000000"/>
      </a:dk1>
      <a:lt1>
        <a:srgbClr val="FFFFFF"/>
      </a:lt1>
      <a:dk2>
        <a:srgbClr val="A7A7A7"/>
      </a:dk2>
      <a:lt2>
        <a:srgbClr val="535353"/>
      </a:lt2>
      <a:accent1>
        <a:srgbClr val="707070"/>
      </a:accent1>
      <a:accent2>
        <a:srgbClr val="553E00"/>
      </a:accent2>
      <a:accent3>
        <a:srgbClr val="8F8F8F"/>
      </a:accent3>
      <a:accent4>
        <a:srgbClr val="919191"/>
      </a:accent4>
      <a:accent5>
        <a:srgbClr val="AAAAAA"/>
      </a:accent5>
      <a:accent6>
        <a:srgbClr val="4C3700"/>
      </a:accent6>
      <a:hlink>
        <a:srgbClr val="0000FF"/>
      </a:hlink>
      <a:folHlink>
        <a:srgbClr val="FF00FF"/>
      </a:folHlink>
    </a:clrScheme>
    <a:fontScheme name="CS3339">
      <a:majorFont>
        <a:latin typeface="Helvetica"/>
        <a:ea typeface="Helvetica"/>
        <a:cs typeface="Helvetica"/>
      </a:majorFont>
      <a:minorFont>
        <a:latin typeface="Times New Roman"/>
        <a:ea typeface="Times New Roman"/>
        <a:cs typeface="Times New Roman"/>
      </a:minorFont>
    </a:fontScheme>
    <a:fmtScheme name="CS333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000000"/>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S3339">
  <a:themeElements>
    <a:clrScheme name="CS3339">
      <a:dk1>
        <a:srgbClr val="000000"/>
      </a:dk1>
      <a:lt1>
        <a:srgbClr val="FFFFFF"/>
      </a:lt1>
      <a:dk2>
        <a:srgbClr val="A7A7A7"/>
      </a:dk2>
      <a:lt2>
        <a:srgbClr val="535353"/>
      </a:lt2>
      <a:accent1>
        <a:srgbClr val="707070"/>
      </a:accent1>
      <a:accent2>
        <a:srgbClr val="553E00"/>
      </a:accent2>
      <a:accent3>
        <a:srgbClr val="8F8F8F"/>
      </a:accent3>
      <a:accent4>
        <a:srgbClr val="919191"/>
      </a:accent4>
      <a:accent5>
        <a:srgbClr val="AAAAAA"/>
      </a:accent5>
      <a:accent6>
        <a:srgbClr val="4C3700"/>
      </a:accent6>
      <a:hlink>
        <a:srgbClr val="0000FF"/>
      </a:hlink>
      <a:folHlink>
        <a:srgbClr val="FF00FF"/>
      </a:folHlink>
    </a:clrScheme>
    <a:fontScheme name="CS3339">
      <a:majorFont>
        <a:latin typeface="Helvetica"/>
        <a:ea typeface="Helvetica"/>
        <a:cs typeface="Helvetica"/>
      </a:majorFont>
      <a:minorFont>
        <a:latin typeface="Times New Roman"/>
        <a:ea typeface="Times New Roman"/>
        <a:cs typeface="Times New Roman"/>
      </a:minorFont>
    </a:fontScheme>
    <a:fmtScheme name="CS333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000000"/>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226</TotalTime>
  <Words>3910</Words>
  <Application>Microsoft Macintosh PowerPoint</Application>
  <PresentationFormat>On-screen Show (4:3)</PresentationFormat>
  <Paragraphs>1995</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Times New Roman</vt:lpstr>
      <vt:lpstr>Wingdings</vt:lpstr>
      <vt:lpstr>CS3339</vt:lpstr>
      <vt:lpstr>Memory Hierarchy Question</vt:lpstr>
      <vt:lpstr> </vt:lpstr>
      <vt:lpstr>Initial States of TLB, cache, page table and main memory  </vt:lpstr>
      <vt:lpstr>Address breakup</vt:lpstr>
      <vt:lpstr>States of TLB, cache, page table and main memory (1) </vt:lpstr>
      <vt:lpstr>States of TLB, cache, page table and main memory (1) </vt:lpstr>
      <vt:lpstr>States of TLB, cache, page table and main memory (2) </vt:lpstr>
      <vt:lpstr>States of TLB, cache, page table and main memory (3) </vt:lpstr>
      <vt:lpstr>States of TLB, cache, page table and main memory (3) </vt:lpstr>
      <vt:lpstr>States of TLB, cache, page table and main memory (4) </vt:lpstr>
      <vt:lpstr>States of TLB, cache, page table and main memory (4) </vt:lpstr>
      <vt:lpstr>States of TLB, cache, page table and main memory (5) </vt:lpstr>
      <vt:lpstr>States of TLB, cache, page table and main memory (5) </vt:lpstr>
      <vt:lpstr>States of TLB, cache, page table and main memory (6) </vt:lpstr>
      <vt:lpstr>States of TLB, cache, page table and main memory (6) </vt:lpstr>
      <vt:lpstr>States of TLB, cache, page table and main memory (7) </vt:lpstr>
      <vt:lpstr>States of TLB, cache, page table and main memory (7) </vt:lpstr>
      <vt:lpstr>States of TLB, cache, page table and main memory (8) </vt:lpstr>
      <vt:lpstr>States of TLB, cache, page table and main memory (8) </vt:lpstr>
      <vt:lpstr>States of TLB, cache, page table and main memory (8) </vt:lpstr>
      <vt:lpstr>동영상</vt:lpstr>
      <vt:lpstr>Cache, TLB, and virtual memory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(소프트웨어전공)임은진</cp:lastModifiedBy>
  <cp:revision>13</cp:revision>
  <dcterms:modified xsi:type="dcterms:W3CDTF">2019-12-04T07:34:33Z</dcterms:modified>
</cp:coreProperties>
</file>