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72" r:id="rId8"/>
    <p:sldId id="263" r:id="rId9"/>
    <p:sldId id="269" r:id="rId10"/>
    <p:sldId id="265" r:id="rId11"/>
    <p:sldId id="266" r:id="rId12"/>
    <p:sldId id="267" r:id="rId13"/>
    <p:sldId id="270" r:id="rId14"/>
    <p:sldId id="271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95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9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88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6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2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95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6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5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71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1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C6AE0-FB77-4B34-A74E-96E659487481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946" y="606669"/>
            <a:ext cx="842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JDK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202" y="606669"/>
            <a:ext cx="49339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13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514350"/>
            <a:ext cx="10029825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9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542925"/>
            <a:ext cx="1003935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9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557213"/>
            <a:ext cx="10096500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9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538163"/>
            <a:ext cx="10020300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23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71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31" y="413972"/>
            <a:ext cx="100488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946" y="606669"/>
            <a:ext cx="842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290" y="531344"/>
            <a:ext cx="7692537" cy="42949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5946" y="4901569"/>
            <a:ext cx="790428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CATALINA_HOME</a:t>
            </a:r>
          </a:p>
          <a:p>
            <a:r>
              <a:rPr lang="en-US" altLang="ko-KR" sz="1300" dirty="0" smtClean="0"/>
              <a:t>C:\Program Files\Apache Software Foundation\Tomcat 9.0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CLASSPATH</a:t>
            </a:r>
            <a:endParaRPr lang="en-US" altLang="ko-KR" sz="1300" dirty="0"/>
          </a:p>
          <a:p>
            <a:r>
              <a:rPr lang="en-US" altLang="ko-KR" sz="1300" dirty="0" smtClean="0"/>
              <a:t>%JAVA_HOME%\bin;</a:t>
            </a:r>
          </a:p>
          <a:p>
            <a:endParaRPr lang="en-US" altLang="ko-KR" sz="1300" dirty="0"/>
          </a:p>
          <a:p>
            <a:r>
              <a:rPr lang="en-US" altLang="ko-KR" sz="1300" dirty="0" smtClean="0"/>
              <a:t>JAVA_HOME</a:t>
            </a:r>
          </a:p>
          <a:p>
            <a:r>
              <a:rPr lang="en-US" altLang="ko-KR" sz="1300" dirty="0" smtClean="0"/>
              <a:t>C:\devtool\jdk1.8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01608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946" y="606669"/>
            <a:ext cx="842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1-3.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50" y="1122694"/>
            <a:ext cx="9959119" cy="55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4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946" y="606669"/>
            <a:ext cx="842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Apache 9.0 Install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conf</a:t>
            </a:r>
            <a:r>
              <a:rPr lang="en-US" altLang="ko-KR" dirty="0" smtClean="0"/>
              <a:t>/server.xml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" y="3309589"/>
            <a:ext cx="7886700" cy="33707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222" y="273295"/>
            <a:ext cx="7085867" cy="33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5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946" y="606669"/>
            <a:ext cx="842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sqljdbc4.jar </a:t>
            </a:r>
            <a:r>
              <a:rPr lang="ko-KR" altLang="en-US" dirty="0" smtClean="0"/>
              <a:t>인식을 위해서 </a:t>
            </a:r>
            <a:r>
              <a:rPr lang="ko-KR" altLang="en-US" dirty="0" err="1" smtClean="0"/>
              <a:t>둘중에</a:t>
            </a:r>
            <a:r>
              <a:rPr lang="ko-KR" altLang="en-US" dirty="0" smtClean="0"/>
              <a:t> 하나에 </a:t>
            </a:r>
            <a:r>
              <a:rPr lang="ko-KR" altLang="en-US" dirty="0" err="1" smtClean="0"/>
              <a:t>위치하면된다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23" y="1637568"/>
            <a:ext cx="5044832" cy="33300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621" y="1605329"/>
            <a:ext cx="42862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4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946" y="606669"/>
            <a:ext cx="8423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시간변경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오후 </a:t>
            </a:r>
            <a:r>
              <a:rPr lang="en-US" altLang="ko-KR" dirty="0" smtClean="0"/>
              <a:t>13:40:20 </a:t>
            </a:r>
            <a:r>
              <a:rPr lang="ko-KR" altLang="en-US" dirty="0" smtClean="0"/>
              <a:t>로 변경</a:t>
            </a:r>
            <a:endParaRPr lang="en-US" altLang="ko-KR" dirty="0"/>
          </a:p>
          <a:p>
            <a:r>
              <a:rPr lang="en-US" altLang="ko-KR" dirty="0" smtClean="0"/>
              <a:t>time 13:40:20 &lt;-</a:t>
            </a:r>
          </a:p>
          <a:p>
            <a:r>
              <a:rPr lang="en-US" altLang="ko-KR" dirty="0" smtClean="0"/>
              <a:t>time/t </a:t>
            </a:r>
            <a:r>
              <a:rPr lang="ko-KR" altLang="en-US" dirty="0" smtClean="0"/>
              <a:t>확인 또는 아래 시간으로 확인하면 된다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30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6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237" y="88877"/>
            <a:ext cx="842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작업 스케줄러 등록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7" y="677312"/>
            <a:ext cx="1101090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54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471488"/>
            <a:ext cx="10010775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5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64</Words>
  <Application>Microsoft Office PowerPoint</Application>
  <PresentationFormat>와이드스크린</PresentationFormat>
  <Paragraphs>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</cp:revision>
  <dcterms:created xsi:type="dcterms:W3CDTF">2018-08-29T03:48:19Z</dcterms:created>
  <dcterms:modified xsi:type="dcterms:W3CDTF">2018-10-22T02:44:57Z</dcterms:modified>
</cp:coreProperties>
</file>