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6AE0-FB77-4B34-A74E-96E659487481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02" y="606669"/>
            <a:ext cx="4933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542925"/>
            <a:ext cx="100393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100965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38163"/>
            <a:ext cx="100203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0" y="531344"/>
            <a:ext cx="7692537" cy="429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946" y="4901569"/>
            <a:ext cx="79042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CATALINA_HOME</a:t>
            </a:r>
          </a:p>
          <a:p>
            <a:r>
              <a:rPr lang="en-US" altLang="ko-KR" sz="1300" dirty="0" smtClean="0"/>
              <a:t>C:\Program Files\Apache Software Foundation\Tomcat 9.0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CLASSPATH</a:t>
            </a:r>
            <a:endParaRPr lang="en-US" altLang="ko-KR" sz="1300" dirty="0"/>
          </a:p>
          <a:p>
            <a:r>
              <a:rPr lang="en-US" altLang="ko-KR" sz="1300" dirty="0" smtClean="0"/>
              <a:t>%JAVA_HOME%\bin;</a:t>
            </a:r>
          </a:p>
          <a:p>
            <a:endParaRPr lang="en-US" altLang="ko-KR" sz="1300" dirty="0"/>
          </a:p>
          <a:p>
            <a:r>
              <a:rPr lang="en-US" altLang="ko-KR" sz="1300" dirty="0" smtClean="0"/>
              <a:t>JAVA_HOME</a:t>
            </a:r>
          </a:p>
          <a:p>
            <a:r>
              <a:rPr lang="en-US" altLang="ko-KR" sz="1300" dirty="0" smtClean="0"/>
              <a:t>C:\devtool\jdk1.8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160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50" y="1122694"/>
            <a:ext cx="9959119" cy="55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Apache 9.0 Install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/server.xml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309589"/>
            <a:ext cx="7886700" cy="3370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22" y="273295"/>
            <a:ext cx="7085867" cy="3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sqljdbc4.jar </a:t>
            </a:r>
            <a:r>
              <a:rPr lang="ko-KR" altLang="en-US" dirty="0" smtClean="0"/>
              <a:t>인식을 위해서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하나에 </a:t>
            </a:r>
            <a:r>
              <a:rPr lang="ko-KR" altLang="en-US" dirty="0" err="1" smtClean="0"/>
              <a:t>위치하면된다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3" y="1637568"/>
            <a:ext cx="5044832" cy="3330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21" y="1605329"/>
            <a:ext cx="4286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시간변경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오후 </a:t>
            </a:r>
            <a:r>
              <a:rPr lang="en-US" altLang="ko-KR" dirty="0" smtClean="0"/>
              <a:t>13:40:20 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r>
              <a:rPr lang="en-US" altLang="ko-KR" dirty="0" smtClean="0"/>
              <a:t>time 13:40:20 &lt;-</a:t>
            </a:r>
          </a:p>
          <a:p>
            <a:r>
              <a:rPr lang="en-US" altLang="ko-KR" dirty="0" smtClean="0"/>
              <a:t>time/t </a:t>
            </a:r>
            <a:r>
              <a:rPr lang="ko-KR" altLang="en-US" dirty="0" smtClean="0"/>
              <a:t>확인 또는 아래 시간으로 확인하면 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237" y="88877"/>
            <a:ext cx="842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작업 스케줄러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" y="677312"/>
            <a:ext cx="110109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54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471488"/>
            <a:ext cx="1001077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514350"/>
            <a:ext cx="100298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</Words>
  <Application>Microsoft Office PowerPoint</Application>
  <PresentationFormat>사용자 지정</PresentationFormat>
  <Paragraphs>21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15</cp:revision>
  <dcterms:created xsi:type="dcterms:W3CDTF">2018-08-29T03:48:19Z</dcterms:created>
  <dcterms:modified xsi:type="dcterms:W3CDTF">2018-09-23T02:53:31Z</dcterms:modified>
</cp:coreProperties>
</file>