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28" r:id="rId4"/>
    <p:sldId id="329" r:id="rId5"/>
    <p:sldId id="337" r:id="rId6"/>
    <p:sldId id="338" r:id="rId7"/>
    <p:sldId id="331" r:id="rId8"/>
    <p:sldId id="332" r:id="rId9"/>
    <p:sldId id="32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2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8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3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7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EF8F-B498-4C68-9182-85A579CAB0D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902D-20BE-4A1D-9607-2277D5D6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보관함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의상</a:t>
            </a:r>
            <a:endParaRPr lang="en-US" altLang="ko-KR" sz="1200" dirty="0" smtClean="0"/>
          </a:p>
          <a:p>
            <a:r>
              <a:rPr lang="ko-KR" altLang="en-US" sz="1200" dirty="0" smtClean="0"/>
              <a:t>좌측 </a:t>
            </a:r>
            <a:r>
              <a:rPr lang="en-US" altLang="ko-KR" sz="1200" dirty="0" smtClean="0"/>
              <a:t>UI) </a:t>
            </a:r>
          </a:p>
          <a:p>
            <a:r>
              <a:rPr lang="en-US" altLang="ko-KR" sz="1200" dirty="0" smtClean="0"/>
              <a:t>2D </a:t>
            </a:r>
            <a:r>
              <a:rPr lang="ko-KR" altLang="en-US" sz="1200" dirty="0" smtClean="0"/>
              <a:t>캐릭터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 작업은 나중에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결정 안 남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ko-KR" altLang="en-US" sz="1200" dirty="0" smtClean="0"/>
              <a:t>아이템은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헬멧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상의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신발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방망이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색깔공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 err="1" smtClean="0"/>
              <a:t>고글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팔꿈치보호대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손목아대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장갑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벨트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무릎보호대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양말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로 분류되어 장착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탈착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장착된 아이템의 경험치 </a:t>
            </a:r>
            <a:r>
              <a:rPr lang="ko-KR" altLang="en-US" sz="1200" dirty="0" err="1" smtClean="0"/>
              <a:t>증가량을</a:t>
            </a:r>
            <a:r>
              <a:rPr lang="ko-KR" altLang="en-US" sz="1200" dirty="0" smtClean="0"/>
              <a:t> 연산해 캐릭터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상단에 경험치 </a:t>
            </a:r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표시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우측 </a:t>
            </a:r>
            <a:r>
              <a:rPr lang="en-US" altLang="ko-KR" sz="1200" dirty="0" smtClean="0"/>
              <a:t>UI) </a:t>
            </a:r>
            <a:r>
              <a:rPr lang="ko-KR" altLang="en-US" sz="1200" dirty="0" smtClean="0"/>
              <a:t>의상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소모품 중 의상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헬멧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양말 메뉴를 오른쪽으로 넘기는 형식이나</a:t>
            </a:r>
            <a:r>
              <a:rPr lang="en-US" altLang="ko-KR" sz="1200" dirty="0" smtClean="0"/>
              <a:t>, 2</a:t>
            </a:r>
            <a:r>
              <a:rPr lang="ko-KR" altLang="en-US" sz="1200" dirty="0" smtClean="0"/>
              <a:t>줄로 변경해도 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보관함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의상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"/>
          <a:stretch/>
        </p:blipFill>
        <p:spPr>
          <a:xfrm rot="10800000">
            <a:off x="709368" y="983196"/>
            <a:ext cx="6545852" cy="46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보관함 </a:t>
            </a:r>
            <a:r>
              <a:rPr lang="en-US" altLang="ko-KR" sz="1200" dirty="0"/>
              <a:t>– </a:t>
            </a:r>
            <a:r>
              <a:rPr lang="ko-KR" altLang="en-US" sz="1200" dirty="0"/>
              <a:t>의상</a:t>
            </a:r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UI) </a:t>
            </a:r>
          </a:p>
          <a:p>
            <a:r>
              <a:rPr lang="en-US" altLang="ko-KR" sz="1200" dirty="0"/>
              <a:t>2D </a:t>
            </a:r>
            <a:r>
              <a:rPr lang="ko-KR" altLang="en-US" sz="1200" dirty="0"/>
              <a:t>캐릭터</a:t>
            </a:r>
            <a:r>
              <a:rPr lang="en-US" altLang="ko-KR" sz="1200" dirty="0"/>
              <a:t> (</a:t>
            </a:r>
            <a:r>
              <a:rPr lang="ko-KR" altLang="en-US" sz="1200" dirty="0"/>
              <a:t>이 작업은 나중에</a:t>
            </a:r>
            <a:r>
              <a:rPr lang="en-US" altLang="ko-KR" sz="1200" dirty="0"/>
              <a:t>! </a:t>
            </a:r>
            <a:r>
              <a:rPr lang="ko-KR" altLang="en-US" sz="1200" dirty="0"/>
              <a:t>결정 안 남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아이템은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헬멧</a:t>
            </a:r>
            <a:r>
              <a:rPr lang="en-US" altLang="ko-KR" sz="1200" dirty="0"/>
              <a:t>,</a:t>
            </a:r>
            <a:r>
              <a:rPr lang="ko-KR" altLang="en-US" sz="1200" dirty="0"/>
              <a:t>상의</a:t>
            </a:r>
            <a:r>
              <a:rPr lang="en-US" altLang="ko-KR" sz="1200" dirty="0"/>
              <a:t>,</a:t>
            </a:r>
            <a:r>
              <a:rPr lang="ko-KR" altLang="en-US" sz="1200" dirty="0"/>
              <a:t>하의</a:t>
            </a:r>
            <a:r>
              <a:rPr lang="en-US" altLang="ko-KR" sz="1200" dirty="0"/>
              <a:t>,</a:t>
            </a:r>
            <a:r>
              <a:rPr lang="ko-KR" altLang="en-US" sz="1200" dirty="0"/>
              <a:t>신발</a:t>
            </a:r>
            <a:r>
              <a:rPr lang="en-US" altLang="ko-KR" sz="1200" dirty="0"/>
              <a:t>,</a:t>
            </a:r>
            <a:r>
              <a:rPr lang="ko-KR" altLang="en-US" sz="1200" dirty="0"/>
              <a:t>방망이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색깔공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고글</a:t>
            </a:r>
            <a:r>
              <a:rPr lang="en-US" altLang="ko-KR" sz="1200" dirty="0"/>
              <a:t>,</a:t>
            </a:r>
            <a:r>
              <a:rPr lang="ko-KR" altLang="en-US" sz="1200" dirty="0"/>
              <a:t>팔꿈치보호대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손목아대</a:t>
            </a:r>
            <a:r>
              <a:rPr lang="en-US" altLang="ko-KR" sz="1200" dirty="0"/>
              <a:t>,</a:t>
            </a:r>
            <a:r>
              <a:rPr lang="ko-KR" altLang="en-US" sz="1200" dirty="0"/>
              <a:t>장갑</a:t>
            </a:r>
            <a:r>
              <a:rPr lang="en-US" altLang="ko-KR" sz="1200" dirty="0"/>
              <a:t>,</a:t>
            </a:r>
            <a:r>
              <a:rPr lang="ko-KR" altLang="en-US" sz="1200" dirty="0"/>
              <a:t>벨트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무릎보호대</a:t>
            </a:r>
            <a:r>
              <a:rPr lang="en-US" altLang="ko-KR" sz="1200" dirty="0"/>
              <a:t>,</a:t>
            </a:r>
            <a:r>
              <a:rPr lang="ko-KR" altLang="en-US" sz="1200" dirty="0"/>
              <a:t>양말</a:t>
            </a:r>
            <a:r>
              <a:rPr lang="en-US" altLang="ko-KR" sz="1200" dirty="0"/>
              <a:t>) </a:t>
            </a:r>
            <a:r>
              <a:rPr lang="ko-KR" altLang="en-US" sz="1200" dirty="0"/>
              <a:t>로 분류되어 장착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탈착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장착된 아이템의 경험치 </a:t>
            </a:r>
            <a:r>
              <a:rPr lang="ko-KR" altLang="en-US" sz="1200" dirty="0" err="1"/>
              <a:t>증가량을</a:t>
            </a:r>
            <a:r>
              <a:rPr lang="ko-KR" altLang="en-US" sz="1200" dirty="0"/>
              <a:t> 연산해 캐릭터 </a:t>
            </a:r>
            <a:r>
              <a:rPr lang="en-US" altLang="ko-KR" sz="1200" dirty="0"/>
              <a:t>UI </a:t>
            </a:r>
            <a:r>
              <a:rPr lang="ko-KR" altLang="en-US" sz="1200" dirty="0"/>
              <a:t>상단에 경험치 </a:t>
            </a:r>
            <a:r>
              <a:rPr lang="ko-KR" altLang="en-US" sz="1200" dirty="0" err="1"/>
              <a:t>증가량</a:t>
            </a:r>
            <a:r>
              <a:rPr lang="ko-KR" altLang="en-US" sz="1200" dirty="0"/>
              <a:t> 표시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UI) </a:t>
            </a:r>
            <a:r>
              <a:rPr lang="ko-KR" altLang="en-US" sz="1200" dirty="0"/>
              <a:t>의상</a:t>
            </a:r>
            <a:r>
              <a:rPr lang="en-US" altLang="ko-KR" sz="1200" dirty="0"/>
              <a:t>, </a:t>
            </a:r>
            <a:r>
              <a:rPr lang="ko-KR" altLang="en-US" sz="1200" dirty="0"/>
              <a:t>조각</a:t>
            </a:r>
            <a:r>
              <a:rPr lang="en-US" altLang="ko-KR" sz="1200" dirty="0"/>
              <a:t>, </a:t>
            </a:r>
            <a:r>
              <a:rPr lang="ko-KR" altLang="en-US" sz="1200" dirty="0"/>
              <a:t>소모품 중 의상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헬멧</a:t>
            </a:r>
            <a:r>
              <a:rPr lang="en-US" altLang="ko-KR" sz="1200" dirty="0"/>
              <a:t>~</a:t>
            </a:r>
            <a:r>
              <a:rPr lang="ko-KR" altLang="en-US" sz="1200" dirty="0"/>
              <a:t>양말 메뉴를 오른쪽으로 넘기는 형식이나</a:t>
            </a:r>
            <a:r>
              <a:rPr lang="en-US" altLang="ko-KR" sz="1200" dirty="0"/>
              <a:t>, 2</a:t>
            </a:r>
            <a:r>
              <a:rPr lang="ko-KR" altLang="en-US" sz="1200" dirty="0"/>
              <a:t>줄로 변경해도 됨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보관함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의상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4" y="1435542"/>
            <a:ext cx="6429364" cy="36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보관함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조각</a:t>
            </a:r>
            <a:endParaRPr lang="en-US" altLang="ko-KR" sz="1400" dirty="0" smtClean="0"/>
          </a:p>
          <a:p>
            <a:r>
              <a:rPr lang="ko-KR" altLang="en-US" sz="1400" dirty="0" smtClean="0"/>
              <a:t>좌측 </a:t>
            </a:r>
            <a:r>
              <a:rPr lang="en-US" altLang="ko-KR" sz="1400" dirty="0" smtClean="0"/>
              <a:t>UI) </a:t>
            </a:r>
            <a:r>
              <a:rPr lang="ko-KR" altLang="en-US" sz="1400" dirty="0" smtClean="0"/>
              <a:t>위와 같음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가지고 있는 조각을 보여줌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조각은 같은 </a:t>
            </a:r>
            <a:r>
              <a:rPr lang="ko-KR" altLang="en-US" sz="1400" dirty="0" err="1" smtClean="0"/>
              <a:t>조각끼리</a:t>
            </a:r>
            <a:r>
              <a:rPr lang="ko-KR" altLang="en-US" sz="1400" dirty="0" smtClean="0"/>
              <a:t> 뭉쳐져서 우측 상단에 숫자로 표기됨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아이템 종류는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줄로할지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오른쪽으로 </a:t>
            </a:r>
            <a:r>
              <a:rPr lang="ko-KR" altLang="en-US" sz="1400" dirty="0" err="1" smtClean="0"/>
              <a:t>넘길지는</a:t>
            </a:r>
            <a:r>
              <a:rPr lang="ko-KR" altLang="en-US" sz="1400" dirty="0" smtClean="0"/>
              <a:t> 위와 같음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보관함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조각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57388" y="402556"/>
            <a:ext cx="4383405" cy="5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보관함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소모품</a:t>
            </a:r>
            <a:endParaRPr lang="en-US" altLang="ko-KR" sz="1400" dirty="0" smtClean="0"/>
          </a:p>
          <a:p>
            <a:r>
              <a:rPr lang="ko-KR" altLang="en-US" sz="1400" dirty="0" smtClean="0"/>
              <a:t>좌측 </a:t>
            </a:r>
            <a:r>
              <a:rPr lang="en-US" altLang="ko-KR" sz="1400" dirty="0" smtClean="0"/>
              <a:t>UI) </a:t>
            </a:r>
            <a:r>
              <a:rPr lang="ko-KR" altLang="en-US" sz="1400" dirty="0" smtClean="0"/>
              <a:t>위와 같음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우측 </a:t>
            </a:r>
            <a:r>
              <a:rPr lang="en-US" altLang="ko-KR" sz="1400" dirty="0" smtClean="0"/>
              <a:t>UI) </a:t>
            </a:r>
            <a:r>
              <a:rPr lang="ko-KR" altLang="en-US" sz="1400" dirty="0" smtClean="0"/>
              <a:t>소모품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상자 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조각 </a:t>
            </a:r>
            <a:r>
              <a:rPr lang="ko-KR" altLang="en-US" sz="1400" dirty="0" err="1" smtClean="0"/>
              <a:t>랜덤상자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조언패키지상자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더블클릭이나 </a:t>
            </a:r>
            <a:r>
              <a:rPr lang="ko-KR" altLang="en-US" sz="1400" dirty="0" err="1" smtClean="0"/>
              <a:t>우클릭을</a:t>
            </a:r>
            <a:r>
              <a:rPr lang="ko-KR" altLang="en-US" sz="1400" dirty="0" smtClean="0"/>
              <a:t> 누르면 잠깐의 이펙트와 함께 개봉되며 좌측 하단에 시스템 메시지로만 뭐가 나왔는지 보임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포함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상자류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조합주문서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초월주문서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응원의소리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코치의 조언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감독의 조언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보관함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소모품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12895" r="7077"/>
          <a:stretch/>
        </p:blipFill>
        <p:spPr>
          <a:xfrm rot="16200000">
            <a:off x="1936323" y="337984"/>
            <a:ext cx="4091942" cy="59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포함되는 물품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조각 </a:t>
            </a:r>
            <a:r>
              <a:rPr lang="ko-KR" altLang="en-US" sz="1400" dirty="0" err="1" smtClean="0"/>
              <a:t>랜덤박스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조합주문서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초월 주문서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물품을 클릭하면 아이템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가격이 표기되며 구입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취소버튼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구입 버튼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구매하였습니다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와 함께 아이템의 이름이 표기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밑에는 보유 다이아가 표기됨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수량구매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222" r="3833"/>
          <a:stretch/>
        </p:blipFill>
        <p:spPr>
          <a:xfrm>
            <a:off x="1668780" y="1176575"/>
            <a:ext cx="5029200" cy="42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포함되는 물품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조각 </a:t>
            </a:r>
            <a:r>
              <a:rPr lang="ko-KR" altLang="en-US" sz="1400" dirty="0" err="1" smtClean="0"/>
              <a:t>랜덤박스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조합주문서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초월 주문서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물품을 클릭하면 아이템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가격이 표기되며 구입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취소버튼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구입 버튼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구매하였습니다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와 함께 아이템의 이름이 표기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밑에는 보유 다이아가 표기됨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수량구매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0455"/>
            <a:ext cx="7411095" cy="41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대장간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조합</a:t>
            </a:r>
            <a:endParaRPr lang="en-US" altLang="ko-KR" sz="1400" dirty="0" smtClean="0"/>
          </a:p>
          <a:p>
            <a:r>
              <a:rPr lang="ko-KR" altLang="en-US" sz="1400" dirty="0" smtClean="0"/>
              <a:t>조합 탭 </a:t>
            </a:r>
            <a:r>
              <a:rPr lang="ko-KR" altLang="en-US" sz="1400" dirty="0" err="1" smtClean="0"/>
              <a:t>클릭시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우측이 조각으로 자동으로 바뀌며</a:t>
            </a:r>
            <a:endParaRPr lang="en-US" altLang="ko-KR" sz="1400" dirty="0" smtClean="0"/>
          </a:p>
          <a:p>
            <a:r>
              <a:rPr lang="ko-KR" altLang="en-US" sz="1400" dirty="0" smtClean="0"/>
              <a:t>좌측은 조각을 올릴 수 있는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칸과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조합 주문서가 자동으로 들어가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나무 상의 조각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올라와 있을 경우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나무 상의 조각 </a:t>
            </a:r>
            <a:r>
              <a:rPr lang="en-US" altLang="ko-KR" sz="1400" dirty="0" smtClean="0"/>
              <a:t>B,C,D </a:t>
            </a:r>
            <a:r>
              <a:rPr lang="ko-KR" altLang="en-US" sz="1400" dirty="0" smtClean="0"/>
              <a:t>외에 못 올림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올리려면 나무 상의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칸에서 내려와야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조합주문서가 없을 경우 </a:t>
            </a:r>
            <a:r>
              <a:rPr lang="en-US" altLang="ko-KR" sz="1400" dirty="0" smtClean="0"/>
              <a:t>: “</a:t>
            </a:r>
            <a:r>
              <a:rPr lang="ko-KR" altLang="en-US" sz="1400" dirty="0" smtClean="0"/>
              <a:t>필요한 조합주문서가 부족합니다</a:t>
            </a:r>
            <a:r>
              <a:rPr lang="en-US" altLang="ko-KR" sz="1400" dirty="0" smtClean="0"/>
              <a:t>.”</a:t>
            </a:r>
            <a:endParaRPr lang="en-US" altLang="ko-KR" sz="1100" dirty="0" smtClean="0"/>
          </a:p>
          <a:p>
            <a:r>
              <a:rPr lang="ko-KR" altLang="en-US" sz="1400" dirty="0" smtClean="0"/>
              <a:t>조합 성공 </a:t>
            </a:r>
            <a:r>
              <a:rPr lang="en-US" altLang="ko-KR" sz="1400" dirty="0" smtClean="0"/>
              <a:t>1% </a:t>
            </a:r>
            <a:r>
              <a:rPr lang="ko-KR" altLang="en-US" sz="1400" dirty="0" err="1" smtClean="0"/>
              <a:t>실패시</a:t>
            </a:r>
            <a:r>
              <a:rPr lang="ko-KR" altLang="en-US" sz="1400" dirty="0" smtClean="0"/>
              <a:t> 조각 소멸 </a:t>
            </a:r>
            <a:r>
              <a:rPr lang="en-US" altLang="ko-KR" sz="1400" dirty="0" smtClean="0"/>
              <a:t>99%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대장간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조합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4361" r="2050" b="3108"/>
          <a:stretch/>
        </p:blipFill>
        <p:spPr>
          <a:xfrm>
            <a:off x="1075263" y="1188719"/>
            <a:ext cx="6087621" cy="43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대장간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초월</a:t>
            </a:r>
            <a:endParaRPr lang="en-US" altLang="ko-KR" sz="1400" dirty="0" smtClean="0"/>
          </a:p>
          <a:p>
            <a:r>
              <a:rPr lang="ko-KR" altLang="en-US" sz="1400" dirty="0" smtClean="0"/>
              <a:t>초월 탭 </a:t>
            </a:r>
            <a:r>
              <a:rPr lang="ko-KR" altLang="en-US" sz="1400" dirty="0" err="1" smtClean="0"/>
              <a:t>클릭시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우측이 의상으로 자동으로 바뀌며</a:t>
            </a:r>
            <a:endParaRPr lang="en-US" altLang="ko-KR" sz="1400" dirty="0" smtClean="0"/>
          </a:p>
          <a:p>
            <a:r>
              <a:rPr lang="ko-KR" altLang="en-US" sz="1400" dirty="0" smtClean="0"/>
              <a:t>좌측은 </a:t>
            </a:r>
            <a:r>
              <a:rPr lang="ko-KR" altLang="en-US" sz="1400" dirty="0" err="1" smtClean="0"/>
              <a:t>티타늄등급</a:t>
            </a:r>
            <a:r>
              <a:rPr lang="ko-KR" altLang="en-US" sz="1400" dirty="0" smtClean="0"/>
              <a:t> 미만의 의상을 올릴 수 있는 칸과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초월 주문서가 자동으로 들어가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티타늄을 올리려고 시도할 경우 </a:t>
            </a:r>
            <a:r>
              <a:rPr lang="en-US" altLang="ko-KR" sz="1400" dirty="0" smtClean="0"/>
              <a:t>: “</a:t>
            </a:r>
            <a:r>
              <a:rPr lang="ko-KR" altLang="en-US" sz="1400" dirty="0" smtClean="0"/>
              <a:t>이미 </a:t>
            </a:r>
            <a:r>
              <a:rPr lang="ko-KR" altLang="en-US" sz="1400" dirty="0" err="1" smtClean="0"/>
              <a:t>최종등급의</a:t>
            </a:r>
            <a:r>
              <a:rPr lang="ko-KR" altLang="en-US" sz="1400" dirty="0" smtClean="0"/>
              <a:t> 아이템입니다</a:t>
            </a:r>
            <a:r>
              <a:rPr lang="en-US" altLang="ko-KR" sz="1400" dirty="0" smtClean="0"/>
              <a:t>.”</a:t>
            </a:r>
          </a:p>
          <a:p>
            <a:r>
              <a:rPr lang="ko-KR" altLang="en-US" sz="1400" dirty="0" smtClean="0"/>
              <a:t>초월주문서가 없을 경우 </a:t>
            </a:r>
            <a:r>
              <a:rPr lang="en-US" altLang="ko-KR" sz="1400" dirty="0" smtClean="0"/>
              <a:t>: “</a:t>
            </a:r>
            <a:r>
              <a:rPr lang="ko-KR" altLang="en-US" sz="1400" dirty="0" smtClean="0"/>
              <a:t>필요한 초월주문서가 부족합니다</a:t>
            </a:r>
            <a:r>
              <a:rPr lang="en-US" altLang="ko-KR" sz="1400" dirty="0" smtClean="0"/>
              <a:t>.”</a:t>
            </a:r>
            <a:endParaRPr lang="en-US" altLang="ko-KR" sz="1100" dirty="0" smtClean="0"/>
          </a:p>
          <a:p>
            <a:r>
              <a:rPr lang="ko-KR" altLang="en-US" sz="1400" dirty="0" smtClean="0"/>
              <a:t>초월 성공 </a:t>
            </a:r>
            <a:r>
              <a:rPr lang="en-US" altLang="ko-KR" sz="1400" dirty="0" smtClean="0"/>
              <a:t>1% </a:t>
            </a:r>
            <a:r>
              <a:rPr lang="ko-KR" altLang="en-US" sz="1400" dirty="0" err="1" smtClean="0"/>
              <a:t>실패시</a:t>
            </a:r>
            <a:r>
              <a:rPr lang="ko-KR" altLang="en-US" sz="1400" dirty="0" smtClean="0"/>
              <a:t> 소멸 </a:t>
            </a:r>
            <a:r>
              <a:rPr lang="en-US" altLang="ko-KR" sz="1400" dirty="0" smtClean="0"/>
              <a:t>49.5%, </a:t>
            </a:r>
            <a:r>
              <a:rPr lang="ko-KR" altLang="en-US" sz="1400" dirty="0" smtClean="0"/>
              <a:t>유지 </a:t>
            </a:r>
            <a:r>
              <a:rPr lang="en-US" altLang="ko-KR" sz="1400" dirty="0" smtClean="0"/>
              <a:t>49.5%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대장간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초월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9407" r="2775" b="4630"/>
          <a:stretch/>
        </p:blipFill>
        <p:spPr>
          <a:xfrm>
            <a:off x="925247" y="1082040"/>
            <a:ext cx="6252793" cy="431292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080260" y="5029200"/>
            <a:ext cx="411480" cy="32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341" y="872307"/>
            <a:ext cx="7609906" cy="490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7247" y="872307"/>
            <a:ext cx="3971871" cy="322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우편함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보내기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받는사람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옆에 닉네임과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보낼 내용을 적고</a:t>
            </a:r>
            <a:endParaRPr lang="en-US" altLang="ko-KR" sz="1400" dirty="0" smtClean="0"/>
          </a:p>
          <a:p>
            <a:r>
              <a:rPr lang="ko-KR" altLang="en-US" sz="1400" dirty="0" smtClean="0"/>
              <a:t>전송 버튼을 누르면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닉네임과 </a:t>
            </a:r>
            <a:r>
              <a:rPr lang="ko-KR" altLang="en-US" sz="1400" dirty="0" err="1" smtClean="0"/>
              <a:t>보낼내용</a:t>
            </a:r>
            <a:r>
              <a:rPr lang="ko-KR" altLang="en-US" sz="1400" dirty="0" smtClean="0"/>
              <a:t> 한글자라도 적어야만 함</a:t>
            </a:r>
            <a:r>
              <a:rPr lang="en-US" altLang="ko-KR" sz="1400" dirty="0" smtClean="0"/>
              <a:t>.)</a:t>
            </a:r>
          </a:p>
          <a:p>
            <a:r>
              <a:rPr lang="ko-KR" altLang="en-US" sz="1400" dirty="0" smtClean="0"/>
              <a:t>전송되었습니다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672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우편함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보내기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t="7222" r="13113" b="20666"/>
          <a:stretch/>
        </p:blipFill>
        <p:spPr>
          <a:xfrm rot="16200000">
            <a:off x="2106929" y="971548"/>
            <a:ext cx="4053841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379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M.T.Baseball 스토리보드 20180827ver</dc:title>
  <dc:creator>Windows 사용자</dc:creator>
  <cp:lastModifiedBy>Windows 사용자</cp:lastModifiedBy>
  <cp:revision>19</cp:revision>
  <dcterms:created xsi:type="dcterms:W3CDTF">2018-08-27T06:46:43Z</dcterms:created>
  <dcterms:modified xsi:type="dcterms:W3CDTF">2018-10-25T07:19:24Z</dcterms:modified>
</cp:coreProperties>
</file>