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5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6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5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1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1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6AE0-FB77-4B34-A74E-96E659487481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CCE9-C366-4473-87FC-E0E6272D6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02" y="606669"/>
            <a:ext cx="4933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90" y="531344"/>
            <a:ext cx="7692537" cy="429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5946" y="4901569"/>
            <a:ext cx="79042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CATALINA_HOME</a:t>
            </a:r>
          </a:p>
          <a:p>
            <a:r>
              <a:rPr lang="en-US" altLang="ko-KR" sz="1300" dirty="0" smtClean="0"/>
              <a:t>C:\Program Files\Apache Software Foundation\Tomcat 9.0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CLASSPATH</a:t>
            </a:r>
            <a:endParaRPr lang="en-US" altLang="ko-KR" sz="1300" dirty="0"/>
          </a:p>
          <a:p>
            <a:r>
              <a:rPr lang="en-US" altLang="ko-KR" sz="1300" dirty="0" smtClean="0"/>
              <a:t>%JAVA_HOME%\bin;</a:t>
            </a:r>
          </a:p>
          <a:p>
            <a:endParaRPr lang="en-US" altLang="ko-KR" sz="1300" dirty="0"/>
          </a:p>
          <a:p>
            <a:r>
              <a:rPr lang="en-US" altLang="ko-KR" sz="1300" dirty="0" smtClean="0"/>
              <a:t>JAVA_HOME</a:t>
            </a:r>
          </a:p>
          <a:p>
            <a:r>
              <a:rPr lang="en-US" altLang="ko-KR" sz="1300" dirty="0" smtClean="0"/>
              <a:t>C:\devtool\jdk1.8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160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50" y="1122694"/>
            <a:ext cx="9959119" cy="55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Apache 9.0 Install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/server.xml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309589"/>
            <a:ext cx="7886700" cy="3370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22" y="273295"/>
            <a:ext cx="7085867" cy="33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946" y="606669"/>
            <a:ext cx="84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sqljdbc4.jar </a:t>
            </a:r>
            <a:r>
              <a:rPr lang="ko-KR" altLang="en-US" dirty="0" smtClean="0"/>
              <a:t>인식을 위해서 </a:t>
            </a:r>
            <a:r>
              <a:rPr lang="ko-KR" altLang="en-US" dirty="0" err="1" smtClean="0"/>
              <a:t>둘중에</a:t>
            </a:r>
            <a:r>
              <a:rPr lang="ko-KR" altLang="en-US" dirty="0" smtClean="0"/>
              <a:t> 하나에 </a:t>
            </a:r>
            <a:r>
              <a:rPr lang="ko-KR" altLang="en-US" dirty="0" err="1" smtClean="0"/>
              <a:t>위치하면된다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3" y="1637568"/>
            <a:ext cx="5044832" cy="3330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21" y="1605329"/>
            <a:ext cx="42862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</cp:revision>
  <dcterms:created xsi:type="dcterms:W3CDTF">2018-08-29T03:48:19Z</dcterms:created>
  <dcterms:modified xsi:type="dcterms:W3CDTF">2018-08-29T04:09:37Z</dcterms:modified>
</cp:coreProperties>
</file>