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0" r:id="rId5"/>
    <p:sldId id="259" r:id="rId6"/>
    <p:sldId id="262" r:id="rId7"/>
    <p:sldId id="261" r:id="rId8"/>
    <p:sldId id="267" r:id="rId9"/>
    <p:sldId id="263" r:id="rId10"/>
    <p:sldId id="264" r:id="rId11"/>
    <p:sldId id="270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 autoAdjust="0"/>
    <p:restoredTop sz="94329" autoAdjust="0"/>
  </p:normalViewPr>
  <p:slideViewPr>
    <p:cSldViewPr snapToGrid="0">
      <p:cViewPr varScale="1">
        <p:scale>
          <a:sx n="53" d="100"/>
          <a:sy n="53" d="100"/>
        </p:scale>
        <p:origin x="7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E173-C8AA-442D-9542-46E6E88F8DA3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76FDC-0AA8-4E0B-834A-A0E819083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9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76FDC-0AA8-4E0B-834A-A0E8190839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6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4B56B-17CA-F76D-7E06-F651F586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E2B7A-2EE1-4967-7CD6-44BF97D41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0C2B9-B54F-DD6B-CE6D-2CF3F2C8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BE2D6-C04F-A462-CDC9-948FE7D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ACC47-E720-E6A9-EE28-53BA50AD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9298-0E7A-E4C1-DEA0-4B5DA957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52E7A-8F5F-69DA-BFBC-A5804302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9F125-7887-37A0-AE69-A76D679F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09C62-82B8-0DE5-DBBB-A59E1F30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B0CD6-DD7E-6637-08CB-170B479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B8B5E-91BF-BE89-648B-4704F7E49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1F8EF-0CA3-6DEC-FC82-EACD4844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423A4-5C0F-D709-E3D7-E4046BBD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C5E9F-3F21-6B6F-F6B5-2A6C1D38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4A0D2-740B-BA62-58C0-45D2B52E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55F3-8098-A801-21A4-41030F3E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14149-ADA1-FED5-2911-398D8D5A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C3B41-0CEF-29FC-22F6-ACF0B073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F8BBE-98E1-D7E9-6AAA-7FBA482F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10F8A-2AC1-E4FE-CA5E-67A3C77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1D5C-744B-5D8E-FED6-B8A1E496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F7D88-FC65-CA7E-AD0A-A0DE7F29A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6FBF3-2DF2-1666-9B82-08856DA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C47DC-F254-50F5-A3FC-3E29C4B7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0BBF-0A37-7943-B573-6073597B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B3D4-34A0-2804-0A16-AF519FE1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3927B-EB70-4712-7F3B-4F4E80CD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188D1-FDC7-7AED-B611-1BAAB75FA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C48E4-F2C4-0AFD-D5E3-2E9C4DD5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0BB88-4BB7-1385-4ECD-0E6786B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936DF-643E-C06A-FE06-9AAD97EC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846-8F7C-C660-6163-BFA5835C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0B369-7E1E-CE83-CF64-DCF4C9B7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87DC4-D807-6AD7-9266-BD37A70E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FD2165-FFB8-D1DB-04F5-254C3A080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6E95-348F-CD5B-A78D-69E5F744A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E2C59-64A0-B2C9-59F6-83126BAA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3369E-7308-9E68-91F7-7F082629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123754-5B70-4071-9E03-C60533B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4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C2C48-26F6-2583-495A-BC292B31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55395-E98F-87DC-E04C-A57C76AE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C9B533-83C0-9126-80EC-B35DF392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AE35A-0DB9-1B12-E521-35C8E7DD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8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F9629-5AD3-6DB5-04A9-8D18647F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D1359-E87A-DE0C-B46B-F76AD8FD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0A448-D12D-6658-AC91-77E78B1F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175B9-B1D6-D4A2-CCF0-AE9F543F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2C737-17C8-025D-CBD0-5615ADED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F9D37-6148-143E-D6E9-BA54F2A1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01E1C-F182-34E7-7241-66FBE70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81E9A-C1B3-885F-8174-C41B9B3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69605-4547-9F36-6325-7CFEA11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8048-BEEF-C767-BA16-EED962B6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C24C3-8628-1677-A660-71A565E41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3FE40-7A3A-8122-A1E7-A66C1B31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D1446-63E6-EC84-CFB6-3A849879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54248-0AA8-3B9C-A646-51C4D2CB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3061D-AD55-A9C8-8DCA-5D507032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31E20-692A-C32A-85A9-CE42CB8E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9B428-12E3-06B9-A863-1D39E022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FF6F5-7CED-1C49-9E96-3FCD0AF95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F50-E8E9-4948-9AB8-3500B50CC321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DD1FB-95C1-4040-AD43-6E5A88110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D8979-F605-A338-2BBC-F08276A7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7DDE-896E-4011-B9E2-7824664F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6017FE9-C522-E3C4-0A66-65686DEA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" b="36584"/>
          <a:stretch/>
        </p:blipFill>
        <p:spPr>
          <a:xfrm>
            <a:off x="-118712" y="0"/>
            <a:ext cx="12429424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A7662E-3709-BE08-744C-ADA7D7196375}"/>
              </a:ext>
            </a:extLst>
          </p:cNvPr>
          <p:cNvSpPr/>
          <p:nvPr/>
        </p:nvSpPr>
        <p:spPr>
          <a:xfrm>
            <a:off x="-118713" y="11430"/>
            <a:ext cx="12429423" cy="6925378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7C0F0-9100-78E3-1DEE-6612DA2C2B86}"/>
              </a:ext>
            </a:extLst>
          </p:cNvPr>
          <p:cNvSpPr txBox="1"/>
          <p:nvPr/>
        </p:nvSpPr>
        <p:spPr>
          <a:xfrm>
            <a:off x="3998593" y="2887266"/>
            <a:ext cx="4194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식사하셨나요</a:t>
            </a:r>
            <a:r>
              <a:rPr lang="en-US" altLang="ko-KR" sz="5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  <a:endParaRPr lang="ko-KR" altLang="en-US" sz="50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EC30E-CCC0-7BCF-062B-A1601F3BC092}"/>
              </a:ext>
            </a:extLst>
          </p:cNvPr>
          <p:cNvSpPr txBox="1"/>
          <p:nvPr/>
        </p:nvSpPr>
        <p:spPr>
          <a:xfrm>
            <a:off x="8948508" y="6092190"/>
            <a:ext cx="28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이시우</a:t>
            </a:r>
            <a:r>
              <a:rPr lang="en-US" altLang="ko-KR" sz="2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김지을</a:t>
            </a:r>
            <a:r>
              <a:rPr lang="en-US" altLang="ko-KR" sz="2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김윤호</a:t>
            </a:r>
          </a:p>
        </p:txBody>
      </p:sp>
    </p:spTree>
    <p:extLst>
      <p:ext uri="{BB962C8B-B14F-4D97-AF65-F5344CB8AC3E}">
        <p14:creationId xmlns:p14="http://schemas.microsoft.com/office/powerpoint/2010/main" val="139849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7018E-97A5-F9C8-50E2-6172D011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98E162-3099-7A05-66A1-0071F4DF58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5D30C7-6897-5E09-3DE7-15E0ECAC2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EE0E15-8A74-BF1D-135C-E1E645C8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25" y="0"/>
            <a:ext cx="3810000" cy="685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1AF11A-7C37-EDF8-779A-257DFCC18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63ABBC-60E5-8046-1416-C88B94498E80}"/>
              </a:ext>
            </a:extLst>
          </p:cNvPr>
          <p:cNvSpPr/>
          <p:nvPr/>
        </p:nvSpPr>
        <p:spPr>
          <a:xfrm>
            <a:off x="144380" y="1010652"/>
            <a:ext cx="1684422" cy="15111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D21FB32F-E734-CAB4-B998-578663F50952}"/>
              </a:ext>
            </a:extLst>
          </p:cNvPr>
          <p:cNvSpPr/>
          <p:nvPr/>
        </p:nvSpPr>
        <p:spPr>
          <a:xfrm>
            <a:off x="4200625" y="0"/>
            <a:ext cx="3810000" cy="6858000"/>
          </a:xfrm>
          <a:prstGeom prst="frame">
            <a:avLst>
              <a:gd name="adj1" fmla="val 21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67FA8F-8FDD-7779-6A60-88157825474F}"/>
              </a:ext>
            </a:extLst>
          </p:cNvPr>
          <p:cNvSpPr/>
          <p:nvPr/>
        </p:nvSpPr>
        <p:spPr>
          <a:xfrm>
            <a:off x="4392327" y="5669280"/>
            <a:ext cx="3413761" cy="4090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66E7AD-35C2-B52A-623B-5971AF008B5C}"/>
              </a:ext>
            </a:extLst>
          </p:cNvPr>
          <p:cNvCxnSpPr>
            <a:cxnSpLocks/>
          </p:cNvCxnSpPr>
          <p:nvPr/>
        </p:nvCxnSpPr>
        <p:spPr>
          <a:xfrm>
            <a:off x="1828802" y="1843238"/>
            <a:ext cx="2563525" cy="168923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B76E98-DCF8-B734-05CC-30B81F62CC4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401828" y="3429000"/>
            <a:ext cx="980172" cy="22402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액자 30">
            <a:extLst>
              <a:ext uri="{FF2B5EF4-FFF2-40B4-BE49-F238E27FC236}">
                <a16:creationId xmlns:a16="http://schemas.microsoft.com/office/drawing/2014/main" id="{E5C30954-8AD6-365B-56EA-97AA6FCBB2A0}"/>
              </a:ext>
            </a:extLst>
          </p:cNvPr>
          <p:cNvSpPr/>
          <p:nvPr/>
        </p:nvSpPr>
        <p:spPr>
          <a:xfrm>
            <a:off x="8382399" y="0"/>
            <a:ext cx="3810000" cy="6858000"/>
          </a:xfrm>
          <a:prstGeom prst="frame">
            <a:avLst>
              <a:gd name="adj1" fmla="val 21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9BCB-39CD-26A9-1E5A-0D2C5F3B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860B002-86F0-B828-ED3B-BA53A09BA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EFA97-D9FC-BD75-7AA2-D08AFD8BB36A}"/>
              </a:ext>
            </a:extLst>
          </p:cNvPr>
          <p:cNvSpPr txBox="1"/>
          <p:nvPr/>
        </p:nvSpPr>
        <p:spPr>
          <a:xfrm>
            <a:off x="288158" y="184609"/>
            <a:ext cx="235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아키텍쳐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BDD738-8DBD-3CAA-A509-842143429C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43622" cy="45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0894B3-B2F2-15BD-E4F2-6332CBC2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43" y="1040781"/>
            <a:ext cx="8239713" cy="51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F365-9026-F32F-F2A8-D17CF09D6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17AA21D-4FD4-6804-1B99-D025868A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" b="36584"/>
          <a:stretch/>
        </p:blipFill>
        <p:spPr>
          <a:xfrm>
            <a:off x="-118712" y="0"/>
            <a:ext cx="12429424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9A3F6-298F-86E6-2214-FCD2FC295490}"/>
              </a:ext>
            </a:extLst>
          </p:cNvPr>
          <p:cNvSpPr/>
          <p:nvPr/>
        </p:nvSpPr>
        <p:spPr>
          <a:xfrm>
            <a:off x="-118713" y="0"/>
            <a:ext cx="12429423" cy="6925378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70456-61B2-0358-5D33-B0285283C09B}"/>
              </a:ext>
            </a:extLst>
          </p:cNvPr>
          <p:cNvSpPr txBox="1"/>
          <p:nvPr/>
        </p:nvSpPr>
        <p:spPr>
          <a:xfrm>
            <a:off x="3549312" y="3185690"/>
            <a:ext cx="5093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발표 </a:t>
            </a:r>
            <a:r>
              <a:rPr lang="ko-KR" altLang="en-US" sz="3000" dirty="0" err="1">
                <a:solidFill>
                  <a:schemeClr val="bg1"/>
                </a:solidFill>
              </a:rPr>
              <a:t>들어주셔서</a:t>
            </a:r>
            <a:r>
              <a:rPr lang="ko-KR" altLang="en-US" sz="3000" dirty="0">
                <a:solidFill>
                  <a:schemeClr val="bg1"/>
                </a:solidFill>
              </a:rPr>
              <a:t> 감사합니다</a:t>
            </a:r>
            <a:r>
              <a:rPr lang="en-US" altLang="ko-KR" sz="3000" dirty="0">
                <a:solidFill>
                  <a:schemeClr val="bg1"/>
                </a:solidFill>
              </a:rPr>
              <a:t>.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CE0A46-5A61-0254-D04B-9B23EC598E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AC07-47F0-12BD-BADE-7884C447B26C}"/>
              </a:ext>
            </a:extLst>
          </p:cNvPr>
          <p:cNvSpPr txBox="1"/>
          <p:nvPr/>
        </p:nvSpPr>
        <p:spPr>
          <a:xfrm>
            <a:off x="2526668" y="318282"/>
            <a:ext cx="2353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7BE0A-2A5E-6192-0B36-62B481758147}"/>
              </a:ext>
            </a:extLst>
          </p:cNvPr>
          <p:cNvSpPr txBox="1"/>
          <p:nvPr/>
        </p:nvSpPr>
        <p:spPr>
          <a:xfrm>
            <a:off x="3153087" y="1696218"/>
            <a:ext cx="3272292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기획 의도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서비스 소개</a:t>
            </a:r>
            <a:endParaRPr lang="en-US" altLang="ko-KR" sz="3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3. </a:t>
            </a: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와이어 프레임</a:t>
            </a:r>
            <a:endParaRPr lang="en-US" altLang="ko-KR" sz="3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4. </a:t>
            </a:r>
            <a:r>
              <a:rPr lang="ko-KR" altLang="en-US" sz="3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아키텍쳐</a:t>
            </a:r>
            <a:endParaRPr lang="en-US" altLang="ko-KR" sz="3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5. Q&amp;A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D613BD7-D001-F150-4CD2-4B56A7441BA8}"/>
              </a:ext>
            </a:extLst>
          </p:cNvPr>
          <p:cNvSpPr/>
          <p:nvPr/>
        </p:nvSpPr>
        <p:spPr>
          <a:xfrm>
            <a:off x="2526668" y="1249576"/>
            <a:ext cx="7797423" cy="4936813"/>
          </a:xfrm>
          <a:prstGeom prst="frame">
            <a:avLst>
              <a:gd name="adj1" fmla="val 3303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0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B6467-3496-C8D7-F87A-3B2F0830B486}"/>
              </a:ext>
            </a:extLst>
          </p:cNvPr>
          <p:cNvSpPr txBox="1"/>
          <p:nvPr/>
        </p:nvSpPr>
        <p:spPr>
          <a:xfrm>
            <a:off x="192507" y="231006"/>
            <a:ext cx="235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Survival</a:t>
            </a:r>
            <a:r>
              <a:rPr lang="en-US" altLang="ko-KR" sz="2400" b="1" dirty="0"/>
              <a:t> Bites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B36A79-FDDC-8AAC-DE82-7D8959CCF69F}"/>
              </a:ext>
            </a:extLst>
          </p:cNvPr>
          <p:cNvSpPr/>
          <p:nvPr/>
        </p:nvSpPr>
        <p:spPr>
          <a:xfrm>
            <a:off x="3811604" y="0"/>
            <a:ext cx="8380396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FEE4A-AB75-E133-2575-AD37946C3DAF}"/>
              </a:ext>
            </a:extLst>
          </p:cNvPr>
          <p:cNvSpPr txBox="1"/>
          <p:nvPr/>
        </p:nvSpPr>
        <p:spPr>
          <a:xfrm>
            <a:off x="4071488" y="218899"/>
            <a:ext cx="235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기획의도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C5821-94F0-389B-26D3-01167B8B1094}"/>
              </a:ext>
            </a:extLst>
          </p:cNvPr>
          <p:cNvSpPr txBox="1"/>
          <p:nvPr/>
        </p:nvSpPr>
        <p:spPr>
          <a:xfrm>
            <a:off x="4131623" y="1356308"/>
            <a:ext cx="5455712" cy="381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/>
              <a:t>친목 도모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/>
              <a:t>공동체 의식 증진</a:t>
            </a:r>
            <a:endParaRPr lang="en-US" altLang="ko-KR" sz="25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/>
              <a:t>금전적 문제 완화</a:t>
            </a:r>
            <a:endParaRPr lang="en-US" altLang="ko-KR" sz="25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/>
              <a:t>소규모 대화 시간</a:t>
            </a:r>
            <a:endParaRPr lang="en-US" altLang="ko-KR" sz="25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/>
              <a:t>합숙생활의 효율성과 편의성 증진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9820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0D40-41E7-3B79-CD71-4AA012AE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7EFE1-B156-5447-B405-D275B02076A8}"/>
              </a:ext>
            </a:extLst>
          </p:cNvPr>
          <p:cNvSpPr txBox="1"/>
          <p:nvPr/>
        </p:nvSpPr>
        <p:spPr>
          <a:xfrm>
            <a:off x="192507" y="231006"/>
            <a:ext cx="235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Survival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Bites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210C3D-26AF-051A-7C51-EAAA97B24686}"/>
              </a:ext>
            </a:extLst>
          </p:cNvPr>
          <p:cNvSpPr/>
          <p:nvPr/>
        </p:nvSpPr>
        <p:spPr>
          <a:xfrm>
            <a:off x="3811604" y="0"/>
            <a:ext cx="8380396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27D71-5199-97FF-2560-45F2648AADFE}"/>
              </a:ext>
            </a:extLst>
          </p:cNvPr>
          <p:cNvSpPr txBox="1"/>
          <p:nvPr/>
        </p:nvSpPr>
        <p:spPr>
          <a:xfrm>
            <a:off x="4071488" y="218899"/>
            <a:ext cx="235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서비스 소개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FD8E5-F709-7AE2-B317-50538FD41F78}"/>
              </a:ext>
            </a:extLst>
          </p:cNvPr>
          <p:cNvSpPr txBox="1"/>
          <p:nvPr/>
        </p:nvSpPr>
        <p:spPr>
          <a:xfrm>
            <a:off x="4246321" y="1290180"/>
            <a:ext cx="729015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- </a:t>
            </a:r>
            <a:r>
              <a:rPr lang="ko-KR" altLang="en-US" sz="2500" dirty="0"/>
              <a:t>개개인 취향 고려</a:t>
            </a:r>
            <a:r>
              <a:rPr lang="en-US" altLang="ko-KR" sz="2500" dirty="0"/>
              <a:t> =&gt; </a:t>
            </a:r>
            <a:r>
              <a:rPr lang="ko-KR" altLang="en-US" sz="2500" dirty="0"/>
              <a:t>식사 그룹 모집 및 참여</a:t>
            </a:r>
            <a:endParaRPr lang="en-US" altLang="ko-KR" sz="25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coffee</a:t>
            </a:r>
            <a:r>
              <a:rPr lang="ko-KR" altLang="en-US" sz="2500" dirty="0"/>
              <a:t> </a:t>
            </a:r>
            <a:r>
              <a:rPr lang="en-US" altLang="ko-KR" sz="2500" dirty="0"/>
              <a:t>chat</a:t>
            </a:r>
            <a:r>
              <a:rPr lang="ko-KR" altLang="en-US" sz="2500" dirty="0"/>
              <a:t> 모집 및 신청</a:t>
            </a:r>
          </a:p>
        </p:txBody>
      </p:sp>
      <p:pic>
        <p:nvPicPr>
          <p:cNvPr id="3" name="Picture 4" descr="커피, 컵, 카푸치노, 라떼, 라떼 아트, 커피 컵, 카페인, 모닝 커피">
            <a:extLst>
              <a:ext uri="{FF2B5EF4-FFF2-40B4-BE49-F238E27FC236}">
                <a16:creationId xmlns:a16="http://schemas.microsoft.com/office/drawing/2014/main" id="{621AA01C-927E-532A-3C0D-B7A18BA7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37" y="3092286"/>
            <a:ext cx="287813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F619A-975D-10DF-24BD-F6D32AEC27BF}"/>
              </a:ext>
            </a:extLst>
          </p:cNvPr>
          <p:cNvSpPr txBox="1"/>
          <p:nvPr/>
        </p:nvSpPr>
        <p:spPr>
          <a:xfrm>
            <a:off x="9194682" y="5219541"/>
            <a:ext cx="85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Coffee</a:t>
            </a:r>
          </a:p>
          <a:p>
            <a:endParaRPr lang="ko-KR" altLang="en-US" dirty="0"/>
          </a:p>
        </p:txBody>
      </p:sp>
      <p:pic>
        <p:nvPicPr>
          <p:cNvPr id="2054" name="Picture 6" descr="음식 배달, 택배, 오토바이, 대기 중, 교통, 수송, 배달, 거리">
            <a:extLst>
              <a:ext uri="{FF2B5EF4-FFF2-40B4-BE49-F238E27FC236}">
                <a16:creationId xmlns:a16="http://schemas.microsoft.com/office/drawing/2014/main" id="{79A32DED-6980-69F1-6C2A-B3ABE794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5" y="3071912"/>
            <a:ext cx="2912269" cy="19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708FD-EADD-6349-5DB0-C8EFD0A08CC7}"/>
              </a:ext>
            </a:extLst>
          </p:cNvPr>
          <p:cNvSpPr txBox="1"/>
          <p:nvPr/>
        </p:nvSpPr>
        <p:spPr>
          <a:xfrm>
            <a:off x="5798481" y="517337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20693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49A9-8F82-2F2F-042F-6A08A4AF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DA7483-B5A0-73B6-9EB0-FF2C011ED499}"/>
              </a:ext>
            </a:extLst>
          </p:cNvPr>
          <p:cNvSpPr/>
          <p:nvPr/>
        </p:nvSpPr>
        <p:spPr>
          <a:xfrm>
            <a:off x="3811604" y="0"/>
            <a:ext cx="8380396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92672-C090-500F-4A2F-BB496D56B468}"/>
              </a:ext>
            </a:extLst>
          </p:cNvPr>
          <p:cNvSpPr txBox="1"/>
          <p:nvPr/>
        </p:nvSpPr>
        <p:spPr>
          <a:xfrm>
            <a:off x="4071488" y="218899"/>
            <a:ext cx="235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와이어 프레임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CCE549-8683-AE5C-319D-65941CC4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1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1B475-E846-B509-108A-EDA6F1BC7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D66950-ED99-AE18-7B6E-974D896E23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95EF1-9542-B98A-CA41-19E8EC282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64" y="0"/>
            <a:ext cx="3810000" cy="685800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08D84FC-B145-CDE3-CED1-BB328F5A3909}"/>
              </a:ext>
            </a:extLst>
          </p:cNvPr>
          <p:cNvSpPr/>
          <p:nvPr/>
        </p:nvSpPr>
        <p:spPr>
          <a:xfrm>
            <a:off x="6685264" y="0"/>
            <a:ext cx="3810000" cy="6858000"/>
          </a:xfrm>
          <a:prstGeom prst="frame">
            <a:avLst>
              <a:gd name="adj1" fmla="val 21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F35A87-3A1D-7AF1-B9CF-189F49A42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37" y="0"/>
            <a:ext cx="3810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D75A90-B013-8689-3F18-13CB5C83C13F}"/>
              </a:ext>
            </a:extLst>
          </p:cNvPr>
          <p:cNvSpPr/>
          <p:nvPr/>
        </p:nvSpPr>
        <p:spPr>
          <a:xfrm>
            <a:off x="1867302" y="6170828"/>
            <a:ext cx="3455469" cy="4716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9E0F0E-3CD0-5B51-5991-BA874A1454DA}"/>
              </a:ext>
            </a:extLst>
          </p:cNvPr>
          <p:cNvCxnSpPr>
            <a:cxnSpLocks/>
          </p:cNvCxnSpPr>
          <p:nvPr/>
        </p:nvCxnSpPr>
        <p:spPr>
          <a:xfrm flipV="1">
            <a:off x="5322771" y="3429000"/>
            <a:ext cx="1362493" cy="2977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C7C78-04CA-4892-A3B6-2C04FEB7CAEF}"/>
              </a:ext>
            </a:extLst>
          </p:cNvPr>
          <p:cNvSpPr/>
          <p:nvPr/>
        </p:nvSpPr>
        <p:spPr>
          <a:xfrm>
            <a:off x="6862529" y="6214074"/>
            <a:ext cx="3455469" cy="4029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B47A56-0931-BE8C-9DB1-549F15455FB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506737" y="3429000"/>
            <a:ext cx="1355792" cy="27850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1B3AF-C415-2E3C-B3DD-F87275A22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46F801-124C-4E1D-4CB5-37C45ED1ECCD}"/>
              </a:ext>
            </a:extLst>
          </p:cNvPr>
          <p:cNvSpPr/>
          <p:nvPr/>
        </p:nvSpPr>
        <p:spPr>
          <a:xfrm>
            <a:off x="-9625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661417-831B-C6EF-87B4-1941A7A34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76" y="0"/>
            <a:ext cx="3810000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EE12AA-1CE2-437E-B3B6-B041D5E4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51" y="0"/>
            <a:ext cx="3810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3A2421-FC24-A490-8EF1-4D40AACD61A2}"/>
              </a:ext>
            </a:extLst>
          </p:cNvPr>
          <p:cNvSpPr/>
          <p:nvPr/>
        </p:nvSpPr>
        <p:spPr>
          <a:xfrm>
            <a:off x="1838426" y="606392"/>
            <a:ext cx="1001028" cy="356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32991E-97FC-1014-9D09-46A99C28259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39454" y="784459"/>
            <a:ext cx="3808397" cy="3513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7FBD52B-BD26-B977-BCBD-4BDC019E7953}"/>
              </a:ext>
            </a:extLst>
          </p:cNvPr>
          <p:cNvSpPr/>
          <p:nvPr/>
        </p:nvSpPr>
        <p:spPr>
          <a:xfrm>
            <a:off x="4937758" y="-48126"/>
            <a:ext cx="606392" cy="60639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3B19B7-7480-0041-3BE9-B1BAEAF4F52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544150" y="255070"/>
            <a:ext cx="2839454" cy="3513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31D855F-F1E2-1535-9EFD-8E3ACFB7E07A}"/>
              </a:ext>
            </a:extLst>
          </p:cNvPr>
          <p:cNvSpPr/>
          <p:nvPr/>
        </p:nvSpPr>
        <p:spPr>
          <a:xfrm>
            <a:off x="6766560" y="558266"/>
            <a:ext cx="1010652" cy="88552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1913E9-1EAA-67D2-CFB0-9A15722AD0A6}"/>
              </a:ext>
            </a:extLst>
          </p:cNvPr>
          <p:cNvSpPr/>
          <p:nvPr/>
        </p:nvSpPr>
        <p:spPr>
          <a:xfrm>
            <a:off x="8436547" y="341697"/>
            <a:ext cx="2149638" cy="18913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776D6-99B0-23B7-ADAF-39DC4421E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8C60AC3-F830-2E2E-718E-AB0BC9A54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0DC4E-5B50-40B6-E571-EC718D77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6" y="0"/>
            <a:ext cx="3810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FA08A-A852-6A31-DC5E-1315E278C40C}"/>
              </a:ext>
            </a:extLst>
          </p:cNvPr>
          <p:cNvSpPr/>
          <p:nvPr/>
        </p:nvSpPr>
        <p:spPr>
          <a:xfrm>
            <a:off x="3570972" y="520540"/>
            <a:ext cx="1937083" cy="4812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B87899-9C5D-CA10-220F-8C9AF125D7F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508055" y="761172"/>
            <a:ext cx="1186833" cy="26678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1369E29-DB73-27F7-C92D-8BF1C3E1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0" y="0"/>
            <a:ext cx="3810000" cy="6858000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8748B10A-0DBD-02BE-AEEA-DF5E024DB631}"/>
              </a:ext>
            </a:extLst>
          </p:cNvPr>
          <p:cNvSpPr/>
          <p:nvPr/>
        </p:nvSpPr>
        <p:spPr>
          <a:xfrm>
            <a:off x="6694888" y="1"/>
            <a:ext cx="3818305" cy="6858000"/>
          </a:xfrm>
          <a:prstGeom prst="frame">
            <a:avLst>
              <a:gd name="adj1" fmla="val 21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AA89C-5923-417A-3DEF-D76EDBD4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A412AF3-D7F9-8715-003C-30356678D5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6700">
                <a:srgbClr val="C3DEB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9C9D0-D159-628A-4E03-BE71CD35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6" y="0"/>
            <a:ext cx="3810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21C52-83C0-4643-AEEB-6CBF66AD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94" y="0"/>
            <a:ext cx="3810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9639C7-213D-2E52-0127-A33499483B0F}"/>
              </a:ext>
            </a:extLst>
          </p:cNvPr>
          <p:cNvSpPr/>
          <p:nvPr/>
        </p:nvSpPr>
        <p:spPr>
          <a:xfrm>
            <a:off x="3570972" y="1039528"/>
            <a:ext cx="1937083" cy="4812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C1D1D7-8355-9795-DF69-3066B8634FE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08055" y="798897"/>
            <a:ext cx="1297006" cy="48126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액자 12">
            <a:extLst>
              <a:ext uri="{FF2B5EF4-FFF2-40B4-BE49-F238E27FC236}">
                <a16:creationId xmlns:a16="http://schemas.microsoft.com/office/drawing/2014/main" id="{BB6F3860-B579-D0A3-19A0-09914A35A246}"/>
              </a:ext>
            </a:extLst>
          </p:cNvPr>
          <p:cNvSpPr/>
          <p:nvPr/>
        </p:nvSpPr>
        <p:spPr>
          <a:xfrm>
            <a:off x="6694889" y="1"/>
            <a:ext cx="3810000" cy="6858000"/>
          </a:xfrm>
          <a:prstGeom prst="frame">
            <a:avLst>
              <a:gd name="adj1" fmla="val 21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8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74</Words>
  <Application>Microsoft Office PowerPoint</Application>
  <PresentationFormat>와이드스크린</PresentationFormat>
  <Paragraphs>26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지을 김</dc:creator>
  <cp:lastModifiedBy>지을 김</cp:lastModifiedBy>
  <cp:revision>1</cp:revision>
  <dcterms:created xsi:type="dcterms:W3CDTF">2025-03-10T11:29:55Z</dcterms:created>
  <dcterms:modified xsi:type="dcterms:W3CDTF">2025-03-10T16:53:13Z</dcterms:modified>
</cp:coreProperties>
</file>