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74" r:id="rId5"/>
    <p:sldId id="275" r:id="rId6"/>
    <p:sldId id="276" r:id="rId7"/>
    <p:sldId id="277" r:id="rId8"/>
    <p:sldId id="27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윤기" initials="김윤" lastIdx="1" clrIdx="0">
    <p:extLst>
      <p:ext uri="{19B8F6BF-5375-455C-9EA6-DF929625EA0E}">
        <p15:presenceInfo xmlns:p15="http://schemas.microsoft.com/office/powerpoint/2012/main" userId="22a2fae889f23a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35" autoAdjust="0"/>
  </p:normalViewPr>
  <p:slideViewPr>
    <p:cSldViewPr snapToGrid="0">
      <p:cViewPr varScale="1">
        <p:scale>
          <a:sx n="68" d="100"/>
          <a:sy n="68" d="100"/>
        </p:scale>
        <p:origin x="6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3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3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6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9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2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2CF5-7411-463E-973A-A12A2C548AE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96F7-157B-49C6-9AC2-58E4CAC6D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5E32A8-7CE9-4A26-9209-DE94B6177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Chapt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7300" dirty="0" smtClean="0"/>
              <a:t/>
            </a:r>
            <a:br>
              <a:rPr lang="en-US" altLang="ko-KR" sz="7300" dirty="0" smtClean="0"/>
            </a:br>
            <a:r>
              <a:rPr lang="en-US" altLang="ko-KR" sz="2700" dirty="0" smtClean="0"/>
              <a:t>The Machine Learning Landscape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28D83F-5893-4E83-A852-0DF83755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Chapter </a:t>
            </a:r>
            <a:r>
              <a:rPr lang="ko-KR" altLang="en-US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C3A902-6139-4E63-BF7E-CDA5F9A4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242"/>
            <a:ext cx="7886700" cy="469672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000" dirty="0"/>
              <a:t>First,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Machine Learning </a:t>
            </a:r>
            <a:r>
              <a:rPr lang="ko-KR" altLang="en-US" sz="1800" dirty="0" smtClean="0"/>
              <a:t>의 종류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Supervised/Unsupervised/Reinforced Learning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Batch and Online Learning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 smtClean="0"/>
              <a:t>Instance-Based Versus Model-Based Learning</a:t>
            </a:r>
            <a:endParaRPr lang="en-US" altLang="ko-KR" sz="1800" dirty="0"/>
          </a:p>
          <a:p>
            <a:pPr marL="0" indent="0">
              <a:buNone/>
            </a:pP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Second,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Insufficient Quantity of Training Data</a:t>
            </a:r>
          </a:p>
          <a:p>
            <a:pPr>
              <a:buFontTx/>
              <a:buChar char="-"/>
            </a:pPr>
            <a:r>
              <a:rPr lang="en-US" altLang="ko-KR" sz="1800" dirty="0" err="1" smtClean="0"/>
              <a:t>Nonrepresentative</a:t>
            </a:r>
            <a:r>
              <a:rPr lang="en-US" altLang="ko-KR" sz="1800" dirty="0" smtClean="0"/>
              <a:t> Training Data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Poor-Quality Data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Irrelevant Features</a:t>
            </a:r>
          </a:p>
          <a:p>
            <a:pPr>
              <a:buFontTx/>
              <a:buChar char="-"/>
            </a:pPr>
            <a:r>
              <a:rPr lang="en-US" altLang="ko-KR" sz="1800" dirty="0" err="1" smtClean="0"/>
              <a:t>Overfitting</a:t>
            </a:r>
            <a:r>
              <a:rPr lang="en-US" altLang="ko-KR" sz="1800" dirty="0" smtClean="0"/>
              <a:t> the Training Data</a:t>
            </a:r>
          </a:p>
          <a:p>
            <a:pPr>
              <a:buFontTx/>
              <a:buChar char="-"/>
            </a:pPr>
            <a:r>
              <a:rPr lang="en-US" altLang="ko-KR" sz="1800" dirty="0" err="1" smtClean="0"/>
              <a:t>Underfitting</a:t>
            </a:r>
            <a:r>
              <a:rPr lang="en-US" altLang="ko-KR" sz="1800" dirty="0" smtClean="0"/>
              <a:t> the Training Data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lvl="0"/>
            <a:r>
              <a:rPr lang="en-US" altLang="ko-KR" sz="3000" dirty="0" smtClean="0">
                <a:solidFill>
                  <a:prstClr val="black"/>
                </a:solidFill>
              </a:rPr>
              <a:t>Third,</a:t>
            </a:r>
          </a:p>
          <a:p>
            <a:pPr lvl="0"/>
            <a:r>
              <a:rPr lang="en-US" altLang="ko-KR" sz="1800" dirty="0" smtClean="0">
                <a:solidFill>
                  <a:prstClr val="black"/>
                </a:solidFill>
              </a:rPr>
              <a:t>Testing and Validating</a:t>
            </a:r>
            <a:endParaRPr lang="en-US" altLang="ko-KR" sz="3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62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76B3AF-9F3B-495A-B44E-119EB66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The Machine Learning Landscape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DAB339-C7F9-4016-8A39-A19017EB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4737"/>
            <a:ext cx="78867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 smtClean="0"/>
              <a:t>Machine Learning </a:t>
            </a:r>
            <a:r>
              <a:rPr lang="ko-KR" altLang="en-US" sz="1500" b="1" dirty="0" smtClean="0"/>
              <a:t>을 쓰는 이유</a:t>
            </a:r>
            <a:endParaRPr lang="en-US" altLang="ko-KR" sz="1500" b="1" dirty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6" y="1730451"/>
            <a:ext cx="3904759" cy="23242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98" y="1615467"/>
            <a:ext cx="3687138" cy="24392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6" y="4386033"/>
            <a:ext cx="3904759" cy="2137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547" y="4318890"/>
            <a:ext cx="3641803" cy="227153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09450" y="2657192"/>
            <a:ext cx="436785" cy="470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360875">
            <a:off x="4309449" y="3848110"/>
            <a:ext cx="436785" cy="470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380627" y="5039028"/>
            <a:ext cx="436785" cy="470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76B3AF-9F3B-495A-B44E-119EB66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altLang="ko-KR" sz="2400" dirty="0" smtClean="0"/>
              <a:t>Types of Machine Learning Systems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DAB339-C7F9-4016-8A39-A19017EB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4737"/>
            <a:ext cx="78867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Supervised Learning: Classification, Regression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30" y="1543906"/>
            <a:ext cx="5186939" cy="19884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530" y="3719846"/>
            <a:ext cx="4856617" cy="28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76B3AF-9F3B-495A-B44E-119EB66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altLang="ko-KR" sz="2400" dirty="0" smtClean="0"/>
              <a:t>Types of Machine Learning Systems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DAB339-C7F9-4016-8A39-A19017EB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4737"/>
            <a:ext cx="78867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Unsupervised Learning</a:t>
            </a: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63" y="1611517"/>
            <a:ext cx="3489781" cy="48073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59" y="681037"/>
            <a:ext cx="4261676" cy="2589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037" y="3586166"/>
            <a:ext cx="4251898" cy="27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76B3AF-9F3B-495A-B44E-119EB66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altLang="ko-KR" sz="2400" dirty="0" smtClean="0"/>
              <a:t>Types of Machine Learning Systems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DAB339-C7F9-4016-8A39-A19017EB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4737"/>
            <a:ext cx="78867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Reinforced Learning</a:t>
            </a: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400210"/>
            <a:ext cx="5710237" cy="53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76B3AF-9F3B-495A-B44E-119EB66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altLang="ko-KR" sz="2400" dirty="0" smtClean="0"/>
              <a:t>Types of Machine Learning Systems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DAB339-C7F9-4016-8A39-A19017EB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4737"/>
            <a:ext cx="78867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Batch Learning (Offline Learning)</a:t>
            </a:r>
          </a:p>
          <a:p>
            <a:pPr marL="0" indent="0">
              <a:buNone/>
            </a:pPr>
            <a:r>
              <a:rPr lang="en-US" altLang="ko-KR" sz="1400" dirty="0" smtClean="0"/>
              <a:t>- Incapable of learning incrementally: must be trained using all the available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First trained, it runs without learning any more</a:t>
            </a:r>
          </a:p>
          <a:p>
            <a:pPr marL="0" indent="0">
              <a:buNone/>
            </a:pPr>
            <a:r>
              <a:rPr lang="en-US" altLang="ko-KR" sz="1400" dirty="0" smtClean="0"/>
              <a:t>- To apply new version, stop the old system and replace it with new one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Pros) Simple, often works fine</a:t>
            </a:r>
          </a:p>
          <a:p>
            <a:pPr marL="0" indent="0">
              <a:buNone/>
            </a:pPr>
            <a:r>
              <a:rPr lang="en-US" altLang="ko-KR" sz="1400" dirty="0" smtClean="0"/>
              <a:t>Cons) Training using the full set of data can take many </a:t>
            </a:r>
            <a:r>
              <a:rPr lang="en-US" altLang="ko-KR" sz="1400" dirty="0" err="1" smtClean="0"/>
              <a:t>hrs</a:t>
            </a:r>
            <a:r>
              <a:rPr lang="en-US" altLang="ko-KR" sz="1400" dirty="0" smtClean="0"/>
              <a:t> &gt; train new system only every 24 </a:t>
            </a:r>
            <a:r>
              <a:rPr lang="en-US" altLang="ko-KR" sz="1400" dirty="0" err="1" smtClean="0"/>
              <a:t>hrs</a:t>
            </a:r>
            <a:r>
              <a:rPr lang="en-US" altLang="ko-KR" sz="1400" dirty="0" smtClean="0"/>
              <a:t> or weekly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Online Learning</a:t>
            </a: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71" y="4046423"/>
            <a:ext cx="4289853" cy="25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76B3AF-9F3B-495A-B44E-119EB66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altLang="ko-KR" sz="2400" dirty="0" smtClean="0"/>
              <a:t>Types of Machine Learning Systems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DAB339-C7F9-4016-8A39-A19017EB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4737"/>
            <a:ext cx="78867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Instance Based Learning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Model Based Learning</a:t>
            </a: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 smtClean="0"/>
          </a:p>
          <a:p>
            <a:pPr marL="0" indent="0">
              <a:buNone/>
              <a:defRPr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92" y="1214184"/>
            <a:ext cx="4509957" cy="2418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4123875"/>
            <a:ext cx="4779104" cy="24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76B3AF-9F3B-495A-B44E-119EB66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lang="en-US" altLang="ko-KR" sz="2400" dirty="0" err="1" smtClean="0"/>
              <a:t>Overfitting</a:t>
            </a:r>
            <a:r>
              <a:rPr lang="en-US" altLang="ko-KR" sz="2400" dirty="0" smtClean="0"/>
              <a:t> the training Data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7905" y="2749860"/>
            <a:ext cx="3893922" cy="2870538"/>
            <a:chOff x="628650" y="1520229"/>
            <a:chExt cx="4409952" cy="31271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520229"/>
              <a:ext cx="4409952" cy="156072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26" y="3047532"/>
              <a:ext cx="4388276" cy="1599799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32" y="2637487"/>
            <a:ext cx="3945924" cy="28065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077" y="2677571"/>
            <a:ext cx="4633784" cy="28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178</Words>
  <Application>Microsoft Office PowerPoint</Application>
  <PresentationFormat>화면 슬라이드 쇼(4:3)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테마</vt:lpstr>
      <vt:lpstr>Chapt 1  The Machine Learning Landscape </vt:lpstr>
      <vt:lpstr>Chapter 구성</vt:lpstr>
      <vt:lpstr>The Machine Learning Landscape</vt:lpstr>
      <vt:lpstr>Types of Machine Learning Systems</vt:lpstr>
      <vt:lpstr>Types of Machine Learning Systems</vt:lpstr>
      <vt:lpstr>Types of Machine Learning Systems</vt:lpstr>
      <vt:lpstr>Types of Machine Learning Systems</vt:lpstr>
      <vt:lpstr>Types of Machine Learning Systems</vt:lpstr>
      <vt:lpstr>Overfitting the training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 10  Introduction to Artificial Neural Networks with Keras</dc:title>
  <dc:creator>김 윤기</dc:creator>
  <cp:lastModifiedBy>김 유승</cp:lastModifiedBy>
  <cp:revision>35</cp:revision>
  <dcterms:created xsi:type="dcterms:W3CDTF">2020-08-26T06:23:49Z</dcterms:created>
  <dcterms:modified xsi:type="dcterms:W3CDTF">2020-09-03T07:20:14Z</dcterms:modified>
</cp:coreProperties>
</file>