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6305" y="1091019"/>
            <a:ext cx="7771467" cy="5544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8653" y="7239920"/>
            <a:ext cx="1318524" cy="12972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69598" y="8238371"/>
            <a:ext cx="6094095" cy="12686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540292" y="1627292"/>
            <a:ext cx="4333333" cy="7371612"/>
            <a:chOff x="554029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029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5530" y="1627292"/>
            <a:ext cx="4333333" cy="7371612"/>
            <a:chOff x="1035530" y="1627292"/>
            <a:chExt cx="4333333" cy="73716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530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40292" y="1627292"/>
            <a:ext cx="4336470" cy="7422194"/>
            <a:chOff x="5540292" y="1627292"/>
            <a:chExt cx="4336470" cy="74221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0292" y="1627292"/>
              <a:ext cx="4336470" cy="74221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5530" y="1627292"/>
            <a:ext cx="4333333" cy="7416825"/>
            <a:chOff x="1035530" y="1627292"/>
            <a:chExt cx="4333333" cy="74168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5530" y="1627292"/>
              <a:ext cx="4333333" cy="741682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26133" y="2243448"/>
            <a:ext cx="10494210" cy="12811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0438" y="3094924"/>
            <a:ext cx="7611314" cy="35508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540292" y="1627292"/>
            <a:ext cx="4333333" cy="7371612"/>
            <a:chOff x="554029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029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5530" y="1627292"/>
            <a:ext cx="4333333" cy="7371612"/>
            <a:chOff x="1035530" y="1627292"/>
            <a:chExt cx="4333333" cy="73716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530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5530" y="1627292"/>
            <a:ext cx="4333333" cy="7416825"/>
            <a:chOff x="1035530" y="1627292"/>
            <a:chExt cx="4333333" cy="74168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530" y="1627292"/>
              <a:ext cx="4333333" cy="74168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40292" y="1627292"/>
            <a:ext cx="4336470" cy="7422194"/>
            <a:chOff x="5540292" y="1627292"/>
            <a:chExt cx="4336470" cy="74221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0292" y="1627292"/>
              <a:ext cx="4336470" cy="74221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21371" y="2243448"/>
            <a:ext cx="10279552" cy="12811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0438" y="3094924"/>
            <a:ext cx="7814143" cy="2729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504762" y="1627292"/>
            <a:ext cx="4333333" cy="7371612"/>
            <a:chOff x="450476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476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04762" y="1640327"/>
            <a:ext cx="4333333" cy="7416825"/>
            <a:chOff x="4504762" y="1640327"/>
            <a:chExt cx="4333333" cy="7416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4762" y="1640327"/>
              <a:ext cx="4333333" cy="74168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9724" y="2214857"/>
            <a:ext cx="10943010" cy="12763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0438" y="3094924"/>
            <a:ext cx="7263952" cy="19084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540292" y="1627292"/>
            <a:ext cx="4333333" cy="7371612"/>
            <a:chOff x="554029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029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5530" y="1627292"/>
            <a:ext cx="4333333" cy="7371612"/>
            <a:chOff x="1035530" y="1627292"/>
            <a:chExt cx="4333333" cy="73716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530" y="1627292"/>
              <a:ext cx="4333333" cy="73716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4248" y="2214857"/>
            <a:ext cx="10748133" cy="12763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0438" y="3094924"/>
            <a:ext cx="7713848" cy="27296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4489" y="1627292"/>
            <a:ext cx="4326514" cy="7405153"/>
            <a:chOff x="1054489" y="1627292"/>
            <a:chExt cx="4326514" cy="74051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489" y="1627292"/>
              <a:ext cx="4326514" cy="7405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37156" y="1627292"/>
            <a:ext cx="4336470" cy="7422194"/>
            <a:chOff x="5537156" y="1627292"/>
            <a:chExt cx="4336470" cy="74221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37156" y="1627292"/>
              <a:ext cx="4336470" cy="7422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40292" y="1627292"/>
            <a:ext cx="4333333" cy="7371612"/>
            <a:chOff x="5540292" y="1627292"/>
            <a:chExt cx="4333333" cy="73716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029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5530" y="1627292"/>
            <a:ext cx="4333333" cy="7371612"/>
            <a:chOff x="1035530" y="1627292"/>
            <a:chExt cx="4333333" cy="7371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530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5054" y="1627292"/>
            <a:ext cx="4306918" cy="7371612"/>
            <a:chOff x="1045054" y="1627292"/>
            <a:chExt cx="4306918" cy="73716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054" y="1627292"/>
              <a:ext cx="4306918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65727" y="1650976"/>
            <a:ext cx="4293080" cy="7347928"/>
            <a:chOff x="5565727" y="1650976"/>
            <a:chExt cx="4293080" cy="73479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5727" y="1650976"/>
              <a:ext cx="4293080" cy="73479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8762" y="2214857"/>
            <a:ext cx="10581857" cy="12763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0438" y="3094924"/>
            <a:ext cx="7740143" cy="27296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504762" y="1627292"/>
            <a:ext cx="4333333" cy="7371612"/>
            <a:chOff x="450476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476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4286" y="1653280"/>
            <a:ext cx="4304762" cy="7367923"/>
            <a:chOff x="4514286" y="1653280"/>
            <a:chExt cx="4304762" cy="73679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4286" y="1653280"/>
              <a:ext cx="4304762" cy="73679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43771" y="2214857"/>
            <a:ext cx="10719562" cy="1295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0438" y="3094924"/>
            <a:ext cx="7795095" cy="35156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779" y="2418912"/>
            <a:ext cx="9022952" cy="29549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10600" y="1627352"/>
            <a:ext cx="6122329" cy="7107842"/>
            <a:chOff x="11410600" y="1627352"/>
            <a:chExt cx="6122329" cy="710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8133" y="1121294"/>
              <a:ext cx="1802905" cy="83867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6800" y="1933999"/>
              <a:ext cx="2543486" cy="688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6972" y="3972963"/>
            <a:ext cx="4585324" cy="21110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128" y="2057143"/>
            <a:ext cx="18323970" cy="6171429"/>
            <a:chOff x="-19128" y="2057143"/>
            <a:chExt cx="18323970" cy="617142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128" y="2057143"/>
              <a:ext cx="18323970" cy="6171429"/>
              <a:chOff x="-19128" y="2057143"/>
              <a:chExt cx="18323970" cy="617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128" y="2057143"/>
                <a:ext cx="18323970" cy="617142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392" y="2057143"/>
              <a:ext cx="6171429" cy="617142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25270" y="3844591"/>
              <a:ext cx="8787554" cy="3167962"/>
              <a:chOff x="7925270" y="3844591"/>
              <a:chExt cx="8787554" cy="316796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40440" y="3705000"/>
                <a:ext cx="8925314" cy="3595219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7925270" y="4026819"/>
                <a:ext cx="136749" cy="136749"/>
                <a:chOff x="7925270" y="4026819"/>
                <a:chExt cx="136749" cy="13674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925270" y="4026819"/>
                  <a:ext cx="136749" cy="1367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62390" y="-175035"/>
            <a:ext cx="1631476" cy="23715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80190" y="307527"/>
            <a:ext cx="7213210" cy="1202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47" y="-184750"/>
            <a:ext cx="1802905" cy="23911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0162" y="307422"/>
            <a:ext cx="5492210" cy="1203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9044" y="3068809"/>
            <a:ext cx="8380004" cy="4811907"/>
            <a:chOff x="1239044" y="3068809"/>
            <a:chExt cx="8380004" cy="48119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838945" y="3870994"/>
              <a:ext cx="3485677" cy="3367184"/>
              <a:chOff x="3838945" y="3870994"/>
              <a:chExt cx="3485677" cy="336718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38945" y="3870994"/>
                <a:ext cx="3485677" cy="336718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39044" y="4148634"/>
              <a:ext cx="3424810" cy="2170176"/>
              <a:chOff x="1239044" y="4148634"/>
              <a:chExt cx="3424810" cy="217017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9044" y="4148634"/>
                <a:ext cx="3424810" cy="21701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61199" y="3068809"/>
              <a:ext cx="3146546" cy="1573273"/>
              <a:chOff x="3761199" y="3068809"/>
              <a:chExt cx="3146546" cy="157327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761199" y="3068809"/>
                <a:ext cx="3146546" cy="15732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93662" y="6318811"/>
              <a:ext cx="1855665" cy="1553184"/>
              <a:chOff x="6493662" y="6318811"/>
              <a:chExt cx="1855665" cy="155318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93662" y="6318811"/>
                <a:ext cx="1855665" cy="155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895692" y="6318811"/>
              <a:ext cx="3015758" cy="1560890"/>
              <a:chOff x="1895692" y="6318811"/>
              <a:chExt cx="3015758" cy="156089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95692" y="6318811"/>
                <a:ext cx="3015758" cy="15608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161905" y="4124394"/>
              <a:ext cx="3454571" cy="1430192"/>
              <a:chOff x="6161905" y="4124394"/>
              <a:chExt cx="3454571" cy="143019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61905" y="4124394"/>
                <a:ext cx="3454571" cy="143019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5821" y="5063977"/>
              <a:ext cx="3306410" cy="146201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52196" y="1858657"/>
            <a:ext cx="4325029" cy="13682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99806" y="3015161"/>
            <a:ext cx="8078686" cy="5607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0035" y="913485"/>
            <a:ext cx="14943697" cy="8672067"/>
            <a:chOff x="1120035" y="913485"/>
            <a:chExt cx="14943697" cy="86720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035" y="913485"/>
              <a:ext cx="14943697" cy="86720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62390" y="-184750"/>
            <a:ext cx="1793381" cy="2391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80076" y="307422"/>
            <a:ext cx="7213324" cy="1203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481" y="7710777"/>
            <a:ext cx="2439599" cy="378112"/>
            <a:chOff x="192481" y="7710777"/>
            <a:chExt cx="2439599" cy="378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81" y="7710777"/>
              <a:ext cx="2439599" cy="378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481" y="2742857"/>
            <a:ext cx="2439599" cy="378112"/>
            <a:chOff x="192481" y="2742857"/>
            <a:chExt cx="2439599" cy="378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481" y="2742857"/>
              <a:ext cx="2439599" cy="378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62390" y="-189626"/>
            <a:ext cx="1793381" cy="2415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6600" y="308060"/>
            <a:ext cx="6562800" cy="11975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92086" y="1700594"/>
            <a:ext cx="8901542" cy="6884526"/>
            <a:chOff x="4692086" y="1700594"/>
            <a:chExt cx="8901542" cy="6884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2086" y="1700594"/>
              <a:ext cx="8901542" cy="68845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2390" y="-184559"/>
            <a:ext cx="1793381" cy="23905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0362" y="307422"/>
            <a:ext cx="5587914" cy="1203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00923" y="1757607"/>
            <a:ext cx="13483868" cy="7205874"/>
            <a:chOff x="2400923" y="1757607"/>
            <a:chExt cx="13483868" cy="72058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0923" y="1757607"/>
              <a:ext cx="13483868" cy="7205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504762" y="1627292"/>
            <a:ext cx="4333333" cy="7371612"/>
            <a:chOff x="450476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476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04762" y="1636816"/>
            <a:ext cx="4333333" cy="7416825"/>
            <a:chOff x="4504762" y="1636816"/>
            <a:chExt cx="4333333" cy="7416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4762" y="1636816"/>
              <a:ext cx="4333333" cy="74168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3514" y="2243448"/>
            <a:ext cx="10708133" cy="1281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0438" y="3094924"/>
            <a:ext cx="7749705" cy="5193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426544"/>
            <a:ext cx="18895238" cy="9381154"/>
            <a:chOff x="-609524" y="426544"/>
            <a:chExt cx="18895238" cy="93811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426544"/>
              <a:ext cx="18895238" cy="93811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79048" y="330993"/>
            <a:ext cx="3779619" cy="1096040"/>
            <a:chOff x="13779048" y="330993"/>
            <a:chExt cx="3779619" cy="1096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62390" y="-184559"/>
              <a:ext cx="1793381" cy="23905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99124" y="307422"/>
              <a:ext cx="7185010" cy="120352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861594" y="1161905"/>
              <a:ext cx="840336" cy="54262"/>
              <a:chOff x="15861594" y="1161905"/>
              <a:chExt cx="840336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61594" y="1161905"/>
                <a:ext cx="840336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504762" y="1627292"/>
            <a:ext cx="4333333" cy="7371612"/>
            <a:chOff x="4504762" y="1627292"/>
            <a:chExt cx="4333333" cy="73716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4762" y="1627292"/>
              <a:ext cx="4333333" cy="7371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04762" y="1658603"/>
            <a:ext cx="4333333" cy="7416825"/>
            <a:chOff x="4504762" y="1658603"/>
            <a:chExt cx="4333333" cy="7416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4762" y="1658603"/>
              <a:ext cx="4333333" cy="74168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36343" y="2243448"/>
            <a:ext cx="9431610" cy="1281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20438" y="3094924"/>
            <a:ext cx="7830771" cy="2729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2024-03-11T12:01:44Z</dcterms:created>
  <dcterms:modified xsi:type="dcterms:W3CDTF">2024-03-11T12:01:44Z</dcterms:modified>
</cp:coreProperties>
</file>