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6301" y="1092657"/>
            <a:ext cx="9336778" cy="55346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8654" y="7249606"/>
            <a:ext cx="1322951" cy="1268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2370" y="8245696"/>
            <a:ext cx="5929703" cy="1240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773" y="2418905"/>
            <a:ext cx="9022978" cy="29549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4187" y="1685967"/>
            <a:ext cx="1802956" cy="71851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92860" y="2498898"/>
            <a:ext cx="2545114" cy="56788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6980" y="3972970"/>
            <a:ext cx="4585295" cy="2111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9336" y="3887346"/>
            <a:ext cx="8926540" cy="26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62334" y="-175239"/>
            <a:ext cx="1631528" cy="2372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1941" y="5260066"/>
            <a:ext cx="5814006" cy="3468778"/>
            <a:chOff x="1051941" y="5260066"/>
            <a:chExt cx="5814006" cy="34687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941" y="5260066"/>
              <a:ext cx="5814006" cy="346877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80089" y="307435"/>
            <a:ext cx="7213529" cy="1203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34181" y="2084034"/>
            <a:ext cx="3707718" cy="4332361"/>
            <a:chOff x="3434181" y="2084034"/>
            <a:chExt cx="3707718" cy="43323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4181" y="2084034"/>
              <a:ext cx="3707718" cy="43323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4408" y="2763374"/>
            <a:ext cx="3584710" cy="248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34" y="-184763"/>
            <a:ext cx="1802957" cy="2391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0175" y="307435"/>
            <a:ext cx="5492158" cy="120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8673" y="3076239"/>
            <a:ext cx="4873977" cy="4873977"/>
            <a:chOff x="6918673" y="3076239"/>
            <a:chExt cx="4873977" cy="48739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8673" y="3076239"/>
              <a:ext cx="4873977" cy="48739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0595" y="3832067"/>
            <a:ext cx="2151788" cy="1596504"/>
            <a:chOff x="6650595" y="3832067"/>
            <a:chExt cx="2151788" cy="15965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50595" y="3832067"/>
              <a:ext cx="1518560" cy="627352"/>
              <a:chOff x="6650595" y="3832067"/>
              <a:chExt cx="1518560" cy="6273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50595" y="3832067"/>
                <a:ext cx="1518560" cy="62735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1696" y="3653860"/>
              <a:ext cx="1905707" cy="2505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18673" y="3832067"/>
            <a:ext cx="2266074" cy="1596504"/>
            <a:chOff x="9918673" y="3832067"/>
            <a:chExt cx="2266074" cy="15965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5613" y="3653860"/>
              <a:ext cx="2134411" cy="2505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666186" y="3832067"/>
              <a:ext cx="1518560" cy="627352"/>
              <a:chOff x="10666186" y="3832067"/>
              <a:chExt cx="1518560" cy="6273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66186" y="3832067"/>
                <a:ext cx="1518560" cy="62735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536309" y="5935832"/>
            <a:ext cx="2266074" cy="1558089"/>
            <a:chOff x="6536309" y="5935832"/>
            <a:chExt cx="2266074" cy="15580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68915" y="5415058"/>
              <a:ext cx="2024526" cy="249565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536309" y="6866569"/>
              <a:ext cx="1518560" cy="627352"/>
              <a:chOff x="6536309" y="6866569"/>
              <a:chExt cx="1518560" cy="62735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36309" y="6866569"/>
                <a:ext cx="1518560" cy="62735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49670" y="1959561"/>
            <a:ext cx="5910096" cy="3745011"/>
            <a:chOff x="1149670" y="1959561"/>
            <a:chExt cx="5910096" cy="37450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670" y="1959561"/>
              <a:ext cx="5910096" cy="37450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30595" y="6507951"/>
            <a:ext cx="4220000" cy="1999559"/>
            <a:chOff x="2430595" y="6507951"/>
            <a:chExt cx="4220000" cy="19995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0595" y="6507951"/>
              <a:ext cx="4220000" cy="19995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54818" y="2435925"/>
            <a:ext cx="5584568" cy="2792284"/>
            <a:chOff x="12154818" y="2435925"/>
            <a:chExt cx="5584568" cy="27922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54818" y="2435925"/>
              <a:ext cx="5584568" cy="27922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86870" y="6285462"/>
            <a:ext cx="3594893" cy="3008912"/>
            <a:chOff x="12686870" y="6285462"/>
            <a:chExt cx="3594893" cy="30089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86870" y="6285462"/>
              <a:ext cx="3594893" cy="300891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18667" y="5935829"/>
            <a:ext cx="2266080" cy="1558092"/>
            <a:chOff x="9918667" y="5935829"/>
            <a:chExt cx="2266080" cy="15580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666186" y="6866569"/>
              <a:ext cx="1518560" cy="627352"/>
              <a:chOff x="10666186" y="6866569"/>
              <a:chExt cx="1518560" cy="62735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666186" y="6866569"/>
                <a:ext cx="1518560" cy="627352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22759" y="5405531"/>
              <a:ext cx="2102001" cy="2505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78" y="-184762"/>
            <a:ext cx="1793433" cy="23911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80089" y="307435"/>
            <a:ext cx="7213272" cy="120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1009" y="1423941"/>
            <a:ext cx="14943697" cy="8672067"/>
            <a:chOff x="1671009" y="1423941"/>
            <a:chExt cx="14943697" cy="86720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1009" y="1423941"/>
              <a:ext cx="14943697" cy="8672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78" y="-175239"/>
            <a:ext cx="1793433" cy="2372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0375" y="307435"/>
            <a:ext cx="5587863" cy="120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27527" y="2995914"/>
            <a:ext cx="13630661" cy="5752601"/>
            <a:chOff x="2327527" y="2995914"/>
            <a:chExt cx="13630661" cy="57526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7527" y="2995914"/>
              <a:ext cx="13630661" cy="5752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78" y="-184762"/>
            <a:ext cx="1793433" cy="23911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9137" y="307435"/>
            <a:ext cx="7184958" cy="120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4307" y="2029841"/>
            <a:ext cx="4476190" cy="7460317"/>
            <a:chOff x="10764307" y="2029841"/>
            <a:chExt cx="4476190" cy="74603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4307" y="2029841"/>
              <a:ext cx="4476190" cy="7460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9136" y="2029841"/>
            <a:ext cx="4476190" cy="7460317"/>
            <a:chOff x="5789136" y="2029841"/>
            <a:chExt cx="4476190" cy="74603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9136" y="2029841"/>
              <a:ext cx="4476190" cy="74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2769" y="2029841"/>
            <a:ext cx="4476190" cy="7460317"/>
            <a:chOff x="732769" y="2029841"/>
            <a:chExt cx="4476190" cy="74603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769" y="2029841"/>
              <a:ext cx="4476190" cy="74603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1965" y="1158882"/>
            <a:ext cx="1671649" cy="8854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91611" y="1158882"/>
            <a:ext cx="3521963" cy="8854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39822" y="1201777"/>
            <a:ext cx="1918325" cy="8613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78" y="-184762"/>
            <a:ext cx="1793433" cy="23911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9137" y="307435"/>
            <a:ext cx="7184958" cy="120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2255" y="2137424"/>
            <a:ext cx="4476190" cy="7460317"/>
            <a:chOff x="3822255" y="2137424"/>
            <a:chExt cx="4476190" cy="74603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2255" y="2137424"/>
              <a:ext cx="4476190" cy="7460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87269" y="2137424"/>
            <a:ext cx="4476190" cy="7460317"/>
            <a:chOff x="9987269" y="2137424"/>
            <a:chExt cx="4476190" cy="74603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87269" y="2137424"/>
              <a:ext cx="4476190" cy="746031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9348" y="1225710"/>
            <a:ext cx="1571153" cy="8905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43737" y="1225710"/>
            <a:ext cx="1908839" cy="881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78" y="-184762"/>
            <a:ext cx="1793433" cy="23911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9137" y="307435"/>
            <a:ext cx="7184958" cy="120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2255" y="1971977"/>
            <a:ext cx="4476190" cy="7460317"/>
            <a:chOff x="3822255" y="1971977"/>
            <a:chExt cx="4476190" cy="74603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2255" y="1971977"/>
              <a:ext cx="4476190" cy="7460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87269" y="1971977"/>
            <a:ext cx="4476190" cy="7460317"/>
            <a:chOff x="9987269" y="1971977"/>
            <a:chExt cx="4476190" cy="74603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87269" y="1971977"/>
              <a:ext cx="4476190" cy="746031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14195" y="1035452"/>
            <a:ext cx="1571153" cy="8810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86087" y="1092309"/>
            <a:ext cx="1297125" cy="861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2024-01-16T15:11:30Z</dcterms:created>
  <dcterms:modified xsi:type="dcterms:W3CDTF">2024-01-16T15:11:30Z</dcterms:modified>
</cp:coreProperties>
</file>