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1" r:id="rId9"/>
    <p:sldId id="273" r:id="rId10"/>
    <p:sldId id="267" r:id="rId11"/>
    <p:sldId id="265" r:id="rId12"/>
    <p:sldId id="274" r:id="rId13"/>
    <p:sldId id="268" r:id="rId14"/>
    <p:sldId id="266" r:id="rId15"/>
    <p:sldId id="270" r:id="rId16"/>
    <p:sldId id="272" r:id="rId17"/>
    <p:sldId id="264" r:id="rId18"/>
  </p:sldIdLst>
  <p:sldSz cx="12192000" cy="6858000"/>
  <p:notesSz cx="6858000" cy="9144000"/>
  <p:embeddedFontLst>
    <p:embeddedFont>
      <p:font typeface="KoPubWorld돋움체 Bold" panose="020B0600000101010101" charset="-127"/>
      <p:bold r:id="rId19"/>
    </p:embeddedFont>
    <p:embeddedFont>
      <p:font typeface="KoPubWorld돋움체 Light" panose="020B0600000101010101" charset="-127"/>
      <p:regular r:id="rId20"/>
    </p:embeddedFont>
    <p:embeddedFont>
      <p:font typeface="HY견고딕" panose="02030600000101010101" pitchFamily="18" charset="-127"/>
      <p:regular r:id="rId21"/>
    </p:embeddedFont>
    <p:embeddedFont>
      <p:font typeface="HY헤드라인M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85EFE2"/>
    <a:srgbClr val="64DECF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542354" y="2465579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JSP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개인 프로젝트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7162517" y="4537759"/>
            <a:ext cx="2952208" cy="40010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7660308" y="4529527"/>
            <a:ext cx="218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이름 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김 유 정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WRITE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588086" y="1953788"/>
            <a:ext cx="2183364" cy="2819107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9451236" y="1832159"/>
            <a:ext cx="2183364" cy="2819107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목록 버튼 누를 시 리스트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취소 버튼 누를 시 제목 내용 파일 초기화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등록 버튼 누를 시 글 등록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파일 선택 누를 시 파일 등록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B2C15-7BE4-457C-BDC7-0D554679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26093"/>
            <a:ext cx="8138731" cy="502370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2DA3832-B017-43EA-B8B6-B423C234BE8B}"/>
              </a:ext>
            </a:extLst>
          </p:cNvPr>
          <p:cNvSpPr/>
          <p:nvPr/>
        </p:nvSpPr>
        <p:spPr>
          <a:xfrm>
            <a:off x="6656699" y="5229235"/>
            <a:ext cx="863774" cy="402672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FBE347-F174-4D9D-BBC6-EA8D20EE6B3D}"/>
              </a:ext>
            </a:extLst>
          </p:cNvPr>
          <p:cNvSpPr/>
          <p:nvPr/>
        </p:nvSpPr>
        <p:spPr>
          <a:xfrm>
            <a:off x="1772837" y="5309118"/>
            <a:ext cx="454510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D8CB0A-7FDF-46C1-A923-17C81B6A3D58}"/>
              </a:ext>
            </a:extLst>
          </p:cNvPr>
          <p:cNvSpPr/>
          <p:nvPr/>
        </p:nvSpPr>
        <p:spPr>
          <a:xfrm>
            <a:off x="1812408" y="4994986"/>
            <a:ext cx="2619633" cy="402672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A3F5B-1BD3-47D7-BE64-97A96C39D6F0}"/>
              </a:ext>
            </a:extLst>
          </p:cNvPr>
          <p:cNvSpPr txBox="1"/>
          <p:nvPr/>
        </p:nvSpPr>
        <p:spPr>
          <a:xfrm>
            <a:off x="1513374" y="5281181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B6AA2-9716-42E7-B892-9E9B22DBFFB9}"/>
              </a:ext>
            </a:extLst>
          </p:cNvPr>
          <p:cNvSpPr txBox="1"/>
          <p:nvPr/>
        </p:nvSpPr>
        <p:spPr>
          <a:xfrm>
            <a:off x="6412828" y="5245905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75B82-910A-439F-BF55-C0B31F11C1F9}"/>
              </a:ext>
            </a:extLst>
          </p:cNvPr>
          <p:cNvSpPr txBox="1"/>
          <p:nvPr/>
        </p:nvSpPr>
        <p:spPr>
          <a:xfrm>
            <a:off x="1513374" y="4897881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5C5C-C25F-4765-BC3F-11C5E6FD3512}"/>
              </a:ext>
            </a:extLst>
          </p:cNvPr>
          <p:cNvSpPr txBox="1"/>
          <p:nvPr/>
        </p:nvSpPr>
        <p:spPr>
          <a:xfrm>
            <a:off x="7413159" y="5230019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46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VIEW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378540" y="1281634"/>
            <a:ext cx="2642884" cy="5305355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9241690" y="1160005"/>
            <a:ext cx="2642884" cy="5305355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리스트 페이지에서 선택 한 블록의 타이틀과 내용을 들고 옴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목록을 누르면 리스트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삭제를 클릭 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수정 버튼을 클릭하면 로그인 후 이용해 주세요라고 뜨며 로그인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글을 작성한 작성자가 아닌 경우 작성자가 </a:t>
            </a:r>
            <a:r>
              <a:rPr lang="ko-KR" altLang="en-US" sz="1050" dirty="0" err="1">
                <a:solidFill>
                  <a:schemeClr val="tx1"/>
                </a:solidFill>
              </a:rPr>
              <a:t>아닙니다라고</a:t>
            </a:r>
            <a:r>
              <a:rPr lang="ko-KR" altLang="en-US" sz="1050" dirty="0">
                <a:solidFill>
                  <a:schemeClr val="tx1"/>
                </a:solidFill>
              </a:rPr>
              <a:t> 뜨고 리스트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글을 작성한 작성자인 경우 패스워드 입력페이지로 이동 패스워드가 맞으면 수정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삭제 가능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970B18-9CD4-4062-8132-DD50D5F4B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60006"/>
            <a:ext cx="6225101" cy="542698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E0B663-324B-44DC-8D98-475E7C529EE3}"/>
              </a:ext>
            </a:extLst>
          </p:cNvPr>
          <p:cNvSpPr/>
          <p:nvPr/>
        </p:nvSpPr>
        <p:spPr>
          <a:xfrm>
            <a:off x="1413280" y="3429000"/>
            <a:ext cx="4912019" cy="1979802"/>
          </a:xfrm>
          <a:prstGeom prst="roundRect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66259B5-AE26-42B0-AF45-A2100ED98059}"/>
              </a:ext>
            </a:extLst>
          </p:cNvPr>
          <p:cNvSpPr/>
          <p:nvPr/>
        </p:nvSpPr>
        <p:spPr>
          <a:xfrm>
            <a:off x="1459935" y="5673099"/>
            <a:ext cx="385894" cy="369115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F06779-9D7A-4E27-AD32-22F7E3B7F2DD}"/>
              </a:ext>
            </a:extLst>
          </p:cNvPr>
          <p:cNvSpPr/>
          <p:nvPr/>
        </p:nvSpPr>
        <p:spPr>
          <a:xfrm>
            <a:off x="5285858" y="5711949"/>
            <a:ext cx="592428" cy="328940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E167D2-E453-47DF-AD67-1FB002CA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95" y="3379456"/>
            <a:ext cx="2128838" cy="6191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FA9701-5747-4BA8-8BAB-DEEB870F87E8}"/>
              </a:ext>
            </a:extLst>
          </p:cNvPr>
          <p:cNvSpPr/>
          <p:nvPr/>
        </p:nvSpPr>
        <p:spPr>
          <a:xfrm>
            <a:off x="7049956" y="2926537"/>
            <a:ext cx="1669215" cy="214567"/>
          </a:xfrm>
          <a:prstGeom prst="roundRect">
            <a:avLst/>
          </a:prstGeom>
          <a:solidFill>
            <a:srgbClr val="85EF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 메시지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912D00-1958-44BF-BBD4-6B0AF5BF4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895" y="4236933"/>
            <a:ext cx="2128838" cy="619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3972E2-6D5A-4C5D-864A-31AC0ECA20E7}"/>
              </a:ext>
            </a:extLst>
          </p:cNvPr>
          <p:cNvSpPr txBox="1"/>
          <p:nvPr/>
        </p:nvSpPr>
        <p:spPr>
          <a:xfrm>
            <a:off x="1076225" y="3319686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7B06-AA9C-475B-AE9B-22EBF71A8B42}"/>
              </a:ext>
            </a:extLst>
          </p:cNvPr>
          <p:cNvSpPr txBox="1"/>
          <p:nvPr/>
        </p:nvSpPr>
        <p:spPr>
          <a:xfrm>
            <a:off x="1069186" y="5549646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5E899-5F88-4E8F-8F76-A2ACC3835C25}"/>
              </a:ext>
            </a:extLst>
          </p:cNvPr>
          <p:cNvSpPr txBox="1"/>
          <p:nvPr/>
        </p:nvSpPr>
        <p:spPr>
          <a:xfrm>
            <a:off x="4935388" y="5549646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20EAFA-F923-4614-932C-C2D450220A90}"/>
              </a:ext>
            </a:extLst>
          </p:cNvPr>
          <p:cNvCxnSpPr>
            <a:stCxn id="9" idx="1"/>
            <a:endCxn id="14" idx="7"/>
          </p:cNvCxnSpPr>
          <p:nvPr/>
        </p:nvCxnSpPr>
        <p:spPr>
          <a:xfrm flipH="1">
            <a:off x="5784980" y="3689019"/>
            <a:ext cx="1131915" cy="202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125E25-C322-4279-9011-303633B736D8}"/>
              </a:ext>
            </a:extLst>
          </p:cNvPr>
          <p:cNvCxnSpPr>
            <a:stCxn id="15" idx="1"/>
          </p:cNvCxnSpPr>
          <p:nvPr/>
        </p:nvCxnSpPr>
        <p:spPr>
          <a:xfrm flipH="1">
            <a:off x="5784980" y="4546496"/>
            <a:ext cx="1131915" cy="116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9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VIEW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페이지의 댓글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549116" y="2615484"/>
            <a:ext cx="2642884" cy="2716947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9412266" y="2493855"/>
            <a:ext cx="2642884" cy="2716947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댓글을 누르게 되면 밑 사진과 같이 펼쳐짐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내용을 입력하면 댓글 리스트에 나타남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</a:t>
            </a:r>
            <a:r>
              <a:rPr lang="ko-KR" altLang="en-US" sz="1050" dirty="0">
                <a:solidFill>
                  <a:schemeClr val="tx1"/>
                </a:solidFill>
              </a:rPr>
              <a:t>입력은 로그인 하지 않으면 안됨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</a:t>
            </a:r>
            <a:r>
              <a:rPr lang="ko-KR" altLang="en-US" sz="1050" dirty="0">
                <a:solidFill>
                  <a:schemeClr val="tx1"/>
                </a:solidFill>
              </a:rPr>
              <a:t>댓글 리스트의 삭제도 로그인 하지 않으면 삭제 되지 않고 댓글 작성자가 아니면 삭제가 안됨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FA9701-5747-4BA8-8BAB-DEEB870F87E8}"/>
              </a:ext>
            </a:extLst>
          </p:cNvPr>
          <p:cNvSpPr/>
          <p:nvPr/>
        </p:nvSpPr>
        <p:spPr>
          <a:xfrm>
            <a:off x="7138689" y="1799640"/>
            <a:ext cx="1669215" cy="214567"/>
          </a:xfrm>
          <a:prstGeom prst="roundRect">
            <a:avLst/>
          </a:prstGeom>
          <a:solidFill>
            <a:srgbClr val="85EF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 메시지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912D00-1958-44BF-BBD4-6B0AF5BF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4" y="2235008"/>
            <a:ext cx="2128838" cy="619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D0BB58-21FB-426B-A3E3-E75FDC0D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37" y="1607227"/>
            <a:ext cx="6096000" cy="13299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C57CC12-E33E-4265-B569-2265C45CB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87" y="3294776"/>
            <a:ext cx="6483142" cy="2679734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70B8CDA9-D1CF-44A9-84A3-77B79456F5A5}"/>
              </a:ext>
            </a:extLst>
          </p:cNvPr>
          <p:cNvSpPr/>
          <p:nvPr/>
        </p:nvSpPr>
        <p:spPr>
          <a:xfrm>
            <a:off x="504150" y="2493855"/>
            <a:ext cx="454510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65EE43-1D80-42AB-9BA0-8EF92D22068A}"/>
              </a:ext>
            </a:extLst>
          </p:cNvPr>
          <p:cNvSpPr txBox="1"/>
          <p:nvPr/>
        </p:nvSpPr>
        <p:spPr>
          <a:xfrm>
            <a:off x="244687" y="2465918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761511-51BE-497B-8528-6CEFEF8777F6}"/>
              </a:ext>
            </a:extLst>
          </p:cNvPr>
          <p:cNvSpPr/>
          <p:nvPr/>
        </p:nvSpPr>
        <p:spPr>
          <a:xfrm>
            <a:off x="5868745" y="2180397"/>
            <a:ext cx="454510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5F3CE5-0255-4FB8-82E7-E18AB6DDC4DC}"/>
              </a:ext>
            </a:extLst>
          </p:cNvPr>
          <p:cNvSpPr txBox="1"/>
          <p:nvPr/>
        </p:nvSpPr>
        <p:spPr>
          <a:xfrm>
            <a:off x="5609282" y="2152460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913159F-99EC-4781-9536-2E933E984B54}"/>
              </a:ext>
            </a:extLst>
          </p:cNvPr>
          <p:cNvSpPr/>
          <p:nvPr/>
        </p:nvSpPr>
        <p:spPr>
          <a:xfrm>
            <a:off x="490083" y="4622992"/>
            <a:ext cx="454510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A83B1-BAA0-43C2-A98C-48C62BA248C0}"/>
              </a:ext>
            </a:extLst>
          </p:cNvPr>
          <p:cNvSpPr txBox="1"/>
          <p:nvPr/>
        </p:nvSpPr>
        <p:spPr>
          <a:xfrm>
            <a:off x="230620" y="4595055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B07BB51-D9B3-43AA-B68D-64B3DE343DBF}"/>
              </a:ext>
            </a:extLst>
          </p:cNvPr>
          <p:cNvSpPr/>
          <p:nvPr/>
        </p:nvSpPr>
        <p:spPr>
          <a:xfrm>
            <a:off x="481772" y="5084603"/>
            <a:ext cx="5893862" cy="416478"/>
          </a:xfrm>
          <a:prstGeom prst="roundRect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E54C1B-87D5-41B0-AFEA-3E2D3923FAC6}"/>
              </a:ext>
            </a:extLst>
          </p:cNvPr>
          <p:cNvCxnSpPr>
            <a:stCxn id="31" idx="6"/>
          </p:cNvCxnSpPr>
          <p:nvPr/>
        </p:nvCxnSpPr>
        <p:spPr>
          <a:xfrm>
            <a:off x="944593" y="4779721"/>
            <a:ext cx="200817" cy="30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0E167D2-E453-47DF-AD67-1FB002CA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155" y="3119437"/>
            <a:ext cx="2128838" cy="619125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2315D1-B557-418F-8164-3B67D3171E45}"/>
              </a:ext>
            </a:extLst>
          </p:cNvPr>
          <p:cNvCxnSpPr>
            <a:stCxn id="9" idx="1"/>
          </p:cNvCxnSpPr>
          <p:nvPr/>
        </p:nvCxnSpPr>
        <p:spPr>
          <a:xfrm flipH="1">
            <a:off x="944593" y="3429000"/>
            <a:ext cx="6077562" cy="120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85BB2C-0B1D-4FC8-BBB3-F2DDA4F9947D}"/>
              </a:ext>
            </a:extLst>
          </p:cNvPr>
          <p:cNvCxnSpPr>
            <a:stCxn id="15" idx="1"/>
            <a:endCxn id="29" idx="6"/>
          </p:cNvCxnSpPr>
          <p:nvPr/>
        </p:nvCxnSpPr>
        <p:spPr>
          <a:xfrm flipH="1" flipV="1">
            <a:off x="6323255" y="2337126"/>
            <a:ext cx="692449" cy="20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4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PASS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8985827" y="1898773"/>
            <a:ext cx="1866797" cy="2208563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8848977" y="1777144"/>
            <a:ext cx="1866797" cy="2208563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작성자의 비밀번호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잘못 입력 시 오류 메시지 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03D98-6177-4918-A436-EE0EB64B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325178"/>
            <a:ext cx="7289645" cy="4897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D5FAF6-1D09-4E7F-9CDB-11D47103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58" y="5087832"/>
            <a:ext cx="3097667" cy="96342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22EF98-2420-4C09-AF57-76F91D065B59}"/>
              </a:ext>
            </a:extLst>
          </p:cNvPr>
          <p:cNvSpPr/>
          <p:nvPr/>
        </p:nvSpPr>
        <p:spPr>
          <a:xfrm>
            <a:off x="8962583" y="4751636"/>
            <a:ext cx="1669215" cy="214567"/>
          </a:xfrm>
          <a:prstGeom prst="roundRect">
            <a:avLst/>
          </a:prstGeom>
          <a:solidFill>
            <a:srgbClr val="85EF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 메시지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09BDFD-1F27-433F-B6F6-1E4EA638C385}"/>
              </a:ext>
            </a:extLst>
          </p:cNvPr>
          <p:cNvSpPr/>
          <p:nvPr/>
        </p:nvSpPr>
        <p:spPr>
          <a:xfrm>
            <a:off x="3150638" y="4012164"/>
            <a:ext cx="2146041" cy="671804"/>
          </a:xfrm>
          <a:prstGeom prst="rect">
            <a:avLst/>
          </a:prstGeom>
          <a:noFill/>
          <a:ln w="50800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0E5D6C-72F9-447B-A603-599BF046E107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 flipV="1">
            <a:off x="5296679" y="2881426"/>
            <a:ext cx="3552298" cy="146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18E65B-8F2D-45A8-8695-392EC1D80F9E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296679" y="4469363"/>
            <a:ext cx="2951679" cy="110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9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EDIT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277741" y="1347722"/>
            <a:ext cx="2493709" cy="2771484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9140891" y="1226093"/>
            <a:ext cx="2493709" cy="2771484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목록 버튼 누를 시 리스트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Reset</a:t>
            </a:r>
            <a:r>
              <a:rPr lang="ko-KR" altLang="en-US" sz="1050" dirty="0">
                <a:solidFill>
                  <a:schemeClr val="tx1"/>
                </a:solidFill>
              </a:rPr>
              <a:t>을 누를 시 수정 내용 초기화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수정 버튼 누를 시 내용 수정을 하고 리스트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파일 선택을 눌러 내용을 넣게 되면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9ED8D0-D97B-4889-B7C5-8120CAA64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9" y="1226093"/>
            <a:ext cx="8082747" cy="524001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99C86BA-B52B-497A-BA85-E60F762130E8}"/>
              </a:ext>
            </a:extLst>
          </p:cNvPr>
          <p:cNvSpPr/>
          <p:nvPr/>
        </p:nvSpPr>
        <p:spPr>
          <a:xfrm>
            <a:off x="1772838" y="5447185"/>
            <a:ext cx="454510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F9A2292-6CB5-45F6-A4FE-E53058ABE200}"/>
              </a:ext>
            </a:extLst>
          </p:cNvPr>
          <p:cNvSpPr/>
          <p:nvPr/>
        </p:nvSpPr>
        <p:spPr>
          <a:xfrm>
            <a:off x="1772838" y="5152389"/>
            <a:ext cx="1922084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76F03-4C09-444C-9ADB-41109196F6E3}"/>
              </a:ext>
            </a:extLst>
          </p:cNvPr>
          <p:cNvSpPr/>
          <p:nvPr/>
        </p:nvSpPr>
        <p:spPr>
          <a:xfrm>
            <a:off x="6624755" y="5437854"/>
            <a:ext cx="821074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54CA3-FAFE-4CC9-BD47-E43B92CB76FA}"/>
              </a:ext>
            </a:extLst>
          </p:cNvPr>
          <p:cNvSpPr txBox="1"/>
          <p:nvPr/>
        </p:nvSpPr>
        <p:spPr>
          <a:xfrm>
            <a:off x="1390762" y="5409917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0FCA6-CF89-413E-8A28-551309B45737}"/>
              </a:ext>
            </a:extLst>
          </p:cNvPr>
          <p:cNvSpPr txBox="1"/>
          <p:nvPr/>
        </p:nvSpPr>
        <p:spPr>
          <a:xfrm>
            <a:off x="6265556" y="5409917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3B7F3-F45C-4754-B7CB-8DC960698359}"/>
              </a:ext>
            </a:extLst>
          </p:cNvPr>
          <p:cNvSpPr txBox="1"/>
          <p:nvPr/>
        </p:nvSpPr>
        <p:spPr>
          <a:xfrm>
            <a:off x="1390762" y="5018320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BC9D7-5784-429E-848F-D52ACDAC7640}"/>
              </a:ext>
            </a:extLst>
          </p:cNvPr>
          <p:cNvSpPr txBox="1"/>
          <p:nvPr/>
        </p:nvSpPr>
        <p:spPr>
          <a:xfrm>
            <a:off x="7422952" y="5405333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5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PROFILL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451236" y="1430004"/>
            <a:ext cx="2183364" cy="2547918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9314386" y="1308375"/>
            <a:ext cx="2183364" cy="2547918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수정 버튼 누를 시 회원 이메일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전화번호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주소 수정 가능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리셋 버튼 누를 시 수정 된 내용 초기화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목록 버튼 누를 시 리스트 페이지로 이동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06919-48B4-475A-A058-EB1314C5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308375"/>
            <a:ext cx="8399987" cy="539926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9569E4B-66E7-470D-A2EE-2B0406503219}"/>
              </a:ext>
            </a:extLst>
          </p:cNvPr>
          <p:cNvSpPr/>
          <p:nvPr/>
        </p:nvSpPr>
        <p:spPr>
          <a:xfrm>
            <a:off x="4236119" y="4887348"/>
            <a:ext cx="454510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836704-4848-42A7-BC3C-E3B62A6C0E78}"/>
              </a:ext>
            </a:extLst>
          </p:cNvPr>
          <p:cNvSpPr/>
          <p:nvPr/>
        </p:nvSpPr>
        <p:spPr>
          <a:xfrm>
            <a:off x="6823808" y="4887348"/>
            <a:ext cx="789971" cy="31345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DB2CB-E3D0-4C8D-8E35-0A1D50A6A662}"/>
              </a:ext>
            </a:extLst>
          </p:cNvPr>
          <p:cNvSpPr txBox="1"/>
          <p:nvPr/>
        </p:nvSpPr>
        <p:spPr>
          <a:xfrm>
            <a:off x="7601241" y="4831474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82F35-1460-4151-B2F3-567E98A06ABB}"/>
              </a:ext>
            </a:extLst>
          </p:cNvPr>
          <p:cNvSpPr txBox="1"/>
          <p:nvPr/>
        </p:nvSpPr>
        <p:spPr>
          <a:xfrm>
            <a:off x="6487929" y="4820054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FBD8-3E7C-479D-841B-91EFEF49E4E3}"/>
              </a:ext>
            </a:extLst>
          </p:cNvPr>
          <p:cNvSpPr txBox="1"/>
          <p:nvPr/>
        </p:nvSpPr>
        <p:spPr>
          <a:xfrm>
            <a:off x="3894552" y="4820054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8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EA595C-A0C8-493F-B3FE-18111E10D7F3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20111E-402C-442B-9B6E-3F3C5B70E01E}"/>
                </a:ext>
              </a:extLst>
            </p:cNvPr>
            <p:cNvSpPr/>
            <p:nvPr/>
          </p:nvSpPr>
          <p:spPr>
            <a:xfrm>
              <a:off x="4603102" y="271010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개선사항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31EE97-974E-413B-8BDB-DD61EAE4F513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17025E4-B52C-4B56-B30D-CCF4B95F25E8}"/>
              </a:ext>
            </a:extLst>
          </p:cNvPr>
          <p:cNvSpPr txBox="1"/>
          <p:nvPr/>
        </p:nvSpPr>
        <p:spPr>
          <a:xfrm>
            <a:off x="2676663" y="2223204"/>
            <a:ext cx="68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파일 업로드가 느려서 뷰 페이지에서 사진이 늦게 업로드 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77DB3-0513-4DE0-A90E-E963DCE75F34}"/>
              </a:ext>
            </a:extLst>
          </p:cNvPr>
          <p:cNvSpPr txBox="1"/>
          <p:nvPr/>
        </p:nvSpPr>
        <p:spPr>
          <a:xfrm>
            <a:off x="2676663" y="4258243"/>
            <a:ext cx="40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댓글 수정 구현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6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694013" y="3044279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5176786" y="2662831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5176785" y="2644169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397387" y="1831883"/>
            <a:ext cx="5099281" cy="830997"/>
            <a:chOff x="3403338" y="2598003"/>
            <a:chExt cx="5099281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263388" cy="830997"/>
              <a:chOff x="3403338" y="2598003"/>
              <a:chExt cx="2263388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763681"/>
                <a:ext cx="14847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KoPubWorld돋움체 Bold" panose="00000800000000000000" pitchFamily="2" charset="-127"/>
                  </a:rPr>
                  <a:t>프로젝트 개요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048585" cy="830997"/>
              <a:chOff x="6454034" y="2598003"/>
              <a:chExt cx="204858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763681"/>
                <a:ext cx="1269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KoPubWorld돋움체 Light" panose="00000300000000000000" pitchFamily="2" charset="-127"/>
                  </a:rPr>
                  <a:t>USECASE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397387" y="3209389"/>
            <a:ext cx="4834785" cy="830997"/>
            <a:chOff x="3403338" y="2598003"/>
            <a:chExt cx="4834785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551928" cy="830997"/>
              <a:chOff x="3403338" y="2598003"/>
              <a:chExt cx="2551928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763681"/>
                <a:ext cx="17732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KoPubWorld돋움체 Bold" panose="00000800000000000000" pitchFamily="2" charset="-127"/>
                  </a:rPr>
                  <a:t>E-R DIAGRAM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1784089" cy="830997"/>
              <a:chOff x="6454034" y="2598003"/>
              <a:chExt cx="1784089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763681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KoPubWorld돋움체 Bold" panose="00000800000000000000" pitchFamily="2" charset="-127"/>
                  </a:rPr>
                  <a:t>화면설계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65741A-0E29-4C11-9782-DE100071AE80}"/>
              </a:ext>
            </a:extLst>
          </p:cNvPr>
          <p:cNvGrpSpPr/>
          <p:nvPr/>
        </p:nvGrpSpPr>
        <p:grpSpPr>
          <a:xfrm>
            <a:off x="3399283" y="4586895"/>
            <a:ext cx="1784089" cy="830997"/>
            <a:chOff x="3403338" y="2598003"/>
            <a:chExt cx="1784089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91D9B3-390A-4291-AE32-850C6BE90A7D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851D85-9D70-4C19-99B1-7B7BB496219E}"/>
                </a:ext>
              </a:extLst>
            </p:cNvPr>
            <p:cNvSpPr txBox="1"/>
            <p:nvPr/>
          </p:nvSpPr>
          <p:spPr>
            <a:xfrm>
              <a:off x="4182024" y="276368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개선사항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81643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프로젝트 개요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D416DF-D972-4993-8F77-9D9092EFBA78}"/>
              </a:ext>
            </a:extLst>
          </p:cNvPr>
          <p:cNvSpPr/>
          <p:nvPr/>
        </p:nvSpPr>
        <p:spPr>
          <a:xfrm rot="5400000" flipV="1">
            <a:off x="1682398" y="3627363"/>
            <a:ext cx="5220000" cy="36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20D0F-1861-4BC8-9720-82FD00AAB993}"/>
              </a:ext>
            </a:extLst>
          </p:cNvPr>
          <p:cNvSpPr txBox="1"/>
          <p:nvPr/>
        </p:nvSpPr>
        <p:spPr>
          <a:xfrm>
            <a:off x="4889284" y="3305997"/>
            <a:ext cx="562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고양이를 기르는 사람들이 고양이를 많이 자랑을 해줬으면 하는 </a:t>
            </a:r>
            <a:r>
              <a:rPr lang="ko-KR" altLang="en-US"/>
              <a:t>바램으로 기획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52BD1-276E-438C-ACCD-4A32F215B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0" y="2222204"/>
            <a:ext cx="3389855" cy="26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USECASE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343291-5325-4296-8AC8-F622B24C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51" y="1287649"/>
            <a:ext cx="102203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E-R DIAGRAM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DCCBB5-C979-4B49-A35F-BF910E50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193237"/>
            <a:ext cx="6687483" cy="54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C47D61-E720-4053-A5DA-11B274C5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5" y="1140333"/>
            <a:ext cx="8446021" cy="528867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LIST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448936" y="1307457"/>
            <a:ext cx="2316159" cy="2657450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9312086" y="1185828"/>
            <a:ext cx="2316159" cy="2657450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이미지 클릭 시 리스트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로그인 버튼 클릭 시 로그인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호섭이 보러 가기 클릭 시 호섭이 유튜브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리스트의 제목을 누르면 뷰 페이지로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</a:t>
            </a:r>
            <a:r>
              <a:rPr lang="ko-KR" altLang="en-US" sz="1050" dirty="0">
                <a:solidFill>
                  <a:schemeClr val="tx1"/>
                </a:solidFill>
              </a:rPr>
              <a:t>제목에 댓글 횟수 표시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BB5F5A-062D-4754-B693-A5AB2630C0DA}"/>
              </a:ext>
            </a:extLst>
          </p:cNvPr>
          <p:cNvSpPr/>
          <p:nvPr/>
        </p:nvSpPr>
        <p:spPr>
          <a:xfrm>
            <a:off x="1812729" y="1098388"/>
            <a:ext cx="380102" cy="365787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2F63D98-EA3C-4F4F-8830-30026A780272}"/>
              </a:ext>
            </a:extLst>
          </p:cNvPr>
          <p:cNvSpPr/>
          <p:nvPr/>
        </p:nvSpPr>
        <p:spPr>
          <a:xfrm>
            <a:off x="7281938" y="1098388"/>
            <a:ext cx="380102" cy="365787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BD24E9-FA17-4612-BE31-BEEFF6B0061E}"/>
              </a:ext>
            </a:extLst>
          </p:cNvPr>
          <p:cNvSpPr/>
          <p:nvPr/>
        </p:nvSpPr>
        <p:spPr>
          <a:xfrm>
            <a:off x="4000501" y="2304460"/>
            <a:ext cx="863616" cy="365787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35EF3D3-015C-4E16-98AB-078759C35879}"/>
              </a:ext>
            </a:extLst>
          </p:cNvPr>
          <p:cNvSpPr/>
          <p:nvPr/>
        </p:nvSpPr>
        <p:spPr>
          <a:xfrm>
            <a:off x="1965125" y="3701828"/>
            <a:ext cx="693907" cy="226681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CC1566-A696-42A9-A849-1E4251C826D0}"/>
              </a:ext>
            </a:extLst>
          </p:cNvPr>
          <p:cNvSpPr txBox="1"/>
          <p:nvPr/>
        </p:nvSpPr>
        <p:spPr>
          <a:xfrm>
            <a:off x="1482381" y="996870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1B5348-1C2F-4030-ABD1-496726EA8BCE}"/>
              </a:ext>
            </a:extLst>
          </p:cNvPr>
          <p:cNvSpPr txBox="1"/>
          <p:nvPr/>
        </p:nvSpPr>
        <p:spPr>
          <a:xfrm>
            <a:off x="6919347" y="966430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8DBF80-1633-49DF-B7AB-397DBE64F257}"/>
              </a:ext>
            </a:extLst>
          </p:cNvPr>
          <p:cNvSpPr txBox="1"/>
          <p:nvPr/>
        </p:nvSpPr>
        <p:spPr>
          <a:xfrm>
            <a:off x="3637901" y="2304460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59FA82-7849-4FD6-9D3E-21ED4450400E}"/>
              </a:ext>
            </a:extLst>
          </p:cNvPr>
          <p:cNvSpPr txBox="1"/>
          <p:nvPr/>
        </p:nvSpPr>
        <p:spPr>
          <a:xfrm>
            <a:off x="1626397" y="3543074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LOGIN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254127" y="2242584"/>
            <a:ext cx="2611898" cy="2994598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9117277" y="2120955"/>
            <a:ext cx="2611898" cy="2994598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로그인을 누르면 로그인 폼으로 이동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Sign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in</a:t>
            </a:r>
            <a:r>
              <a:rPr lang="ko-KR" altLang="en-US" sz="1050" dirty="0">
                <a:solidFill>
                  <a:schemeClr val="tx1"/>
                </a:solidFill>
              </a:rPr>
              <a:t> 버튼을 누르면 로그인이 되면서 리스트 페이지로 이동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회원이 아니거나 </a:t>
            </a:r>
            <a:r>
              <a:rPr lang="en-US" altLang="ko-KR" sz="1050" dirty="0">
                <a:solidFill>
                  <a:schemeClr val="tx1"/>
                </a:solidFill>
              </a:rPr>
              <a:t>ID, PW </a:t>
            </a:r>
            <a:r>
              <a:rPr lang="ko-KR" altLang="en-US" sz="1050" dirty="0">
                <a:solidFill>
                  <a:schemeClr val="tx1"/>
                </a:solidFill>
              </a:rPr>
              <a:t>가 틀리면 오류 메시지가 뜸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</a:t>
            </a:r>
            <a:r>
              <a:rPr lang="ko-KR" altLang="en-US" sz="1050" dirty="0">
                <a:solidFill>
                  <a:schemeClr val="tx1"/>
                </a:solidFill>
              </a:rPr>
              <a:t>돌아가기를 누르면 리스트 페이지로 이동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24BBF6-B034-4553-A6CF-2127DC11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37" y="1226094"/>
            <a:ext cx="3400425" cy="5257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89EAC-743B-4485-8B9E-B60D495A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40" y="2643730"/>
            <a:ext cx="3238859" cy="97452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EF5DE84-9E4E-4D63-9780-D569EE0ABBCE}"/>
              </a:ext>
            </a:extLst>
          </p:cNvPr>
          <p:cNvSpPr/>
          <p:nvPr/>
        </p:nvSpPr>
        <p:spPr>
          <a:xfrm>
            <a:off x="2028716" y="1634470"/>
            <a:ext cx="570451" cy="402672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A62848E-66B9-431C-A5AB-BEE8009BDF3C}"/>
              </a:ext>
            </a:extLst>
          </p:cNvPr>
          <p:cNvSpPr/>
          <p:nvPr/>
        </p:nvSpPr>
        <p:spPr>
          <a:xfrm>
            <a:off x="2028715" y="3112330"/>
            <a:ext cx="2432808" cy="402672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1875C7-6929-4A2E-8856-A37577F4A638}"/>
              </a:ext>
            </a:extLst>
          </p:cNvPr>
          <p:cNvSpPr/>
          <p:nvPr/>
        </p:nvSpPr>
        <p:spPr>
          <a:xfrm>
            <a:off x="2994423" y="3926051"/>
            <a:ext cx="570451" cy="402672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F4DA8A-1C83-44A4-A400-5E6F1B57DEA8}"/>
              </a:ext>
            </a:extLst>
          </p:cNvPr>
          <p:cNvSpPr/>
          <p:nvPr/>
        </p:nvSpPr>
        <p:spPr>
          <a:xfrm>
            <a:off x="6155276" y="2241745"/>
            <a:ext cx="1669215" cy="214567"/>
          </a:xfrm>
          <a:prstGeom prst="roundRect">
            <a:avLst/>
          </a:prstGeom>
          <a:solidFill>
            <a:srgbClr val="85EF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 메시지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CE4C1-7B50-4229-ADEF-39518CC308FC}"/>
              </a:ext>
            </a:extLst>
          </p:cNvPr>
          <p:cNvSpPr txBox="1"/>
          <p:nvPr/>
        </p:nvSpPr>
        <p:spPr>
          <a:xfrm>
            <a:off x="1666779" y="1615214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6DAEE-FF29-4168-9894-A04FCF09163D}"/>
              </a:ext>
            </a:extLst>
          </p:cNvPr>
          <p:cNvSpPr txBox="1"/>
          <p:nvPr/>
        </p:nvSpPr>
        <p:spPr>
          <a:xfrm>
            <a:off x="1580210" y="3122343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364F4-6595-4D2C-8328-328594A9D193}"/>
              </a:ext>
            </a:extLst>
          </p:cNvPr>
          <p:cNvSpPr txBox="1"/>
          <p:nvPr/>
        </p:nvSpPr>
        <p:spPr>
          <a:xfrm>
            <a:off x="2605097" y="3959391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4C7692-4CFA-4F50-8284-B94161B581DA}"/>
              </a:ext>
            </a:extLst>
          </p:cNvPr>
          <p:cNvCxnSpPr>
            <a:stCxn id="15" idx="1"/>
            <a:endCxn id="11" idx="6"/>
          </p:cNvCxnSpPr>
          <p:nvPr/>
        </p:nvCxnSpPr>
        <p:spPr>
          <a:xfrm flipH="1">
            <a:off x="4461523" y="3130992"/>
            <a:ext cx="967617" cy="18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5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LOGIN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페이지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364826" y="1466790"/>
            <a:ext cx="2269774" cy="5036154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9227976" y="1345161"/>
            <a:ext cx="2269774" cy="5036154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회원가입을 누르면 회원가입 폼으로 이동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Sing up </a:t>
            </a:r>
            <a:r>
              <a:rPr lang="ko-KR" altLang="en-US" sz="1050" dirty="0">
                <a:solidFill>
                  <a:schemeClr val="tx1"/>
                </a:solidFill>
              </a:rPr>
              <a:t>버튼을 누르면 회원 등록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</a:t>
            </a:r>
            <a:r>
              <a:rPr lang="ko-KR" altLang="en-US" sz="1050" dirty="0">
                <a:solidFill>
                  <a:schemeClr val="tx1"/>
                </a:solidFill>
              </a:rPr>
              <a:t>이미 있는 </a:t>
            </a:r>
            <a:r>
              <a:rPr lang="en-US" altLang="ko-KR" sz="1050" dirty="0">
                <a:solidFill>
                  <a:schemeClr val="tx1"/>
                </a:solidFill>
              </a:rPr>
              <a:t>ID</a:t>
            </a:r>
            <a:r>
              <a:rPr lang="ko-KR" altLang="en-US" sz="1050" dirty="0">
                <a:solidFill>
                  <a:schemeClr val="tx1"/>
                </a:solidFill>
              </a:rPr>
              <a:t>를 입력 시 오류 메시지 뜸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아이디를 입력하지 않을 시 오류 메시지 뜸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비밀번호를 입력 하지 않을 시 오류 메시지 뜸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50" dirty="0">
                <a:solidFill>
                  <a:schemeClr val="tx1"/>
                </a:solidFill>
              </a:rPr>
              <a:t>이름을 입력하지 않을 시 오류메시지 뜸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</a:t>
            </a:r>
            <a:r>
              <a:rPr lang="ko-KR" altLang="en-US" sz="1050" dirty="0">
                <a:solidFill>
                  <a:schemeClr val="tx1"/>
                </a:solidFill>
              </a:rPr>
              <a:t>이미 회원입니까</a:t>
            </a:r>
            <a:r>
              <a:rPr lang="en-US" altLang="ko-KR" sz="1050" dirty="0">
                <a:solidFill>
                  <a:schemeClr val="tx1"/>
                </a:solidFill>
              </a:rPr>
              <a:t>? </a:t>
            </a:r>
            <a:r>
              <a:rPr lang="ko-KR" altLang="en-US" sz="1050" dirty="0">
                <a:solidFill>
                  <a:schemeClr val="tx1"/>
                </a:solidFill>
              </a:rPr>
              <a:t>를 누르면 로그인 폼으로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BDBB70-BE27-4A99-A7AD-DA6FA579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57" y="1226094"/>
            <a:ext cx="3448050" cy="5276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FD40E0-3444-4572-A0B6-940C7EA3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94" y="2062822"/>
            <a:ext cx="3228331" cy="9735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2BDDA7-3D6C-419A-940D-D37DB0B9A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394" y="3236988"/>
            <a:ext cx="3163803" cy="9555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92FD43-D607-4B10-86F7-4709AB8CD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127" y="4393155"/>
            <a:ext cx="3194336" cy="95551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CE88852-FA8B-440B-9EA9-C2C884AFA7B8}"/>
              </a:ext>
            </a:extLst>
          </p:cNvPr>
          <p:cNvSpPr/>
          <p:nvPr/>
        </p:nvSpPr>
        <p:spPr>
          <a:xfrm>
            <a:off x="6200687" y="1529061"/>
            <a:ext cx="1669215" cy="214567"/>
          </a:xfrm>
          <a:prstGeom prst="roundRect">
            <a:avLst/>
          </a:prstGeom>
          <a:solidFill>
            <a:srgbClr val="85EF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 메시지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F5EEDC-DE72-436E-8765-969DF4F89E14}"/>
              </a:ext>
            </a:extLst>
          </p:cNvPr>
          <p:cNvSpPr/>
          <p:nvPr/>
        </p:nvSpPr>
        <p:spPr>
          <a:xfrm>
            <a:off x="2317965" y="1636345"/>
            <a:ext cx="570451" cy="402672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7E5EC4-67A7-46AA-8C91-F28F98132012}"/>
              </a:ext>
            </a:extLst>
          </p:cNvPr>
          <p:cNvSpPr/>
          <p:nvPr/>
        </p:nvSpPr>
        <p:spPr>
          <a:xfrm>
            <a:off x="1763486" y="4933162"/>
            <a:ext cx="2341941" cy="402672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CBFD29-06B0-4A3F-A9FE-46B5A2070CBF}"/>
              </a:ext>
            </a:extLst>
          </p:cNvPr>
          <p:cNvSpPr/>
          <p:nvPr/>
        </p:nvSpPr>
        <p:spPr>
          <a:xfrm>
            <a:off x="2472010" y="5828845"/>
            <a:ext cx="961655" cy="295968"/>
          </a:xfrm>
          <a:prstGeom prst="ellipse">
            <a:avLst/>
          </a:prstGeom>
          <a:noFill/>
          <a:ln w="15875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7E7CC-56C5-45A4-B8B4-7FBDE427E26E}"/>
              </a:ext>
            </a:extLst>
          </p:cNvPr>
          <p:cNvSpPr txBox="1"/>
          <p:nvPr/>
        </p:nvSpPr>
        <p:spPr>
          <a:xfrm>
            <a:off x="1990077" y="1457674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0D352-3744-49CD-859F-EE97777264C7}"/>
              </a:ext>
            </a:extLst>
          </p:cNvPr>
          <p:cNvSpPr txBox="1"/>
          <p:nvPr/>
        </p:nvSpPr>
        <p:spPr>
          <a:xfrm>
            <a:off x="1381410" y="4949832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A1D47-7108-41D8-805E-E305A01FCD94}"/>
              </a:ext>
            </a:extLst>
          </p:cNvPr>
          <p:cNvSpPr txBox="1"/>
          <p:nvPr/>
        </p:nvSpPr>
        <p:spPr>
          <a:xfrm>
            <a:off x="2089934" y="5771202"/>
            <a:ext cx="38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0D7DE-1072-4913-A3B1-1B072F000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127" y="5549322"/>
            <a:ext cx="3163803" cy="94983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1DE05A-3077-4092-A491-FFF8F2B4419D}"/>
              </a:ext>
            </a:extLst>
          </p:cNvPr>
          <p:cNvCxnSpPr>
            <a:stCxn id="3" idx="1"/>
          </p:cNvCxnSpPr>
          <p:nvPr/>
        </p:nvCxnSpPr>
        <p:spPr>
          <a:xfrm flipH="1">
            <a:off x="4116766" y="2549577"/>
            <a:ext cx="1336628" cy="2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C30D99-DF3F-425C-B5FF-1D98B2CA571E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116766" y="2771192"/>
            <a:ext cx="1336628" cy="94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F2CA5D-670F-43DE-83EE-A93248CE495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116766" y="3236988"/>
            <a:ext cx="1321361" cy="163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D071A38-F55B-4727-A974-4D7E9B21F94F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116766" y="2323322"/>
            <a:ext cx="1321361" cy="370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10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rPr>
                <a:t>화면 설계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로그인 후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List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화면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7511E-35B5-4EBE-85C2-1FBC830DA4F2}"/>
              </a:ext>
            </a:extLst>
          </p:cNvPr>
          <p:cNvSpPr/>
          <p:nvPr/>
        </p:nvSpPr>
        <p:spPr>
          <a:xfrm>
            <a:off x="9012697" y="1327411"/>
            <a:ext cx="2183364" cy="1796693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D8147-4A02-4E9D-9775-98F4B8E821CB}"/>
              </a:ext>
            </a:extLst>
          </p:cNvPr>
          <p:cNvSpPr/>
          <p:nvPr/>
        </p:nvSpPr>
        <p:spPr>
          <a:xfrm>
            <a:off x="8875847" y="1205782"/>
            <a:ext cx="2183364" cy="1796693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이름을 누르면 글쓰기 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프로필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로그아웃 리스트가 나옴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1287F-1078-4AD3-A393-FCCC9E41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9" y="1226094"/>
            <a:ext cx="7998350" cy="53731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76589F-1E75-4AF9-9B15-B847460CD820}"/>
              </a:ext>
            </a:extLst>
          </p:cNvPr>
          <p:cNvSpPr/>
          <p:nvPr/>
        </p:nvSpPr>
        <p:spPr>
          <a:xfrm>
            <a:off x="6839340" y="1139043"/>
            <a:ext cx="1035698" cy="936367"/>
          </a:xfrm>
          <a:prstGeom prst="rect">
            <a:avLst/>
          </a:prstGeom>
          <a:noFill/>
          <a:ln w="38100" cap="flat" cmpd="sng" algn="ctr">
            <a:solidFill>
              <a:srgbClr val="36D2C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5A0D00-FB77-4F35-9B22-1D8947441821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7875038" y="1607227"/>
            <a:ext cx="1000809" cy="49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9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503</Words>
  <Application>Microsoft Office PowerPoint</Application>
  <PresentationFormat>와이드스크린</PresentationFormat>
  <Paragraphs>154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KoPubWorld돋움체 Bold</vt:lpstr>
      <vt:lpstr>HY헤드라인M</vt:lpstr>
      <vt:lpstr>KoPubWorld돋움체 Light</vt:lpstr>
      <vt:lpstr>맑은 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it</cp:lastModifiedBy>
  <cp:revision>118</cp:revision>
  <dcterms:created xsi:type="dcterms:W3CDTF">2020-01-03T14:16:53Z</dcterms:created>
  <dcterms:modified xsi:type="dcterms:W3CDTF">2023-11-22T07:19:35Z</dcterms:modified>
</cp:coreProperties>
</file>