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4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2CC29-E83B-45D8-A5E2-81AA053C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AA85C-E53E-4332-9E51-B239138C5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C8EEA-0777-4B2D-97D5-A0FE270C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3D24-0511-4704-BF27-8B8ED062383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D8BA4-90FA-46BB-BCC3-923DA720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A9395-0A20-44F8-9491-E321D7BF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CDD0-5F48-4FD0-9B75-677883DE8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4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D3810-1483-4B0A-9483-03E8B1A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1A530-89F4-4364-9565-D8C466AE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5E3B6-0E0A-48AD-9352-355FD3D6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3D24-0511-4704-BF27-8B8ED062383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A394A-F413-4908-84A4-EA598FEE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57B54-52FE-4AA7-9B1E-ED6F4F56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CDD0-5F48-4FD0-9B75-677883DE8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1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F4D04F-FEDE-4AD6-A373-A7CADCDC4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15F29C-4703-401D-B010-564DD81FB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CF2EC-7C8A-414D-A745-A53AA19F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3D24-0511-4704-BF27-8B8ED062383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EA18F-84DA-44BD-A592-3CE6DFB4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94224-0243-4AF1-A40B-A4E5F19E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CDD0-5F48-4FD0-9B75-677883DE8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AFAC7-2305-4DB6-A078-5C81802B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2CE26-3A43-48E8-B02B-0B5B3254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CDB41-1D19-4820-AF74-23E18D51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3D24-0511-4704-BF27-8B8ED062383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838D5-ED17-4A6E-81FE-D861D9EE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28AB5-F2CB-4DC0-92B1-1C42C974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CDD0-5F48-4FD0-9B75-677883DE8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6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FC617-D1E7-42B9-9199-0524BF68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955CD-0303-47C5-8D8A-71A14A4C3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BF91D-061D-4144-BB0E-F8256566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3D24-0511-4704-BF27-8B8ED062383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A44F9-501D-4A33-B159-DF7923F5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69EFA-BC17-4201-BFC8-03042796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CDD0-5F48-4FD0-9B75-677883DE8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2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AB265-67D1-43F5-B7E3-9B67D0A5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3AB79-CCA4-46B6-9916-16AD8A31D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0C394-C3D2-4B68-88A2-E46339D3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6824E-1A17-4B61-99DA-8D5BE08A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3D24-0511-4704-BF27-8B8ED062383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5AFEB-EA0A-41B0-81AC-E5840F89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0DAC0-84BE-422A-B657-99A94693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CDD0-5F48-4FD0-9B75-677883DE8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0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B4AC-B1D8-4793-8E48-9254E5EA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15CB1C-C395-4066-A679-2006DD14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8714E-F6B0-4222-B898-57B1CC2F0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1A8A08-21A5-4D16-9E9E-39CED1D1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52652B-205F-4E19-A637-7C9200187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FF62B9-097D-443F-B78D-E91D7912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3D24-0511-4704-BF27-8B8ED062383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F00161-4BE7-46B2-A048-AB1390A5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F0446-225D-401F-9995-72F7A31A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CDD0-5F48-4FD0-9B75-677883DE8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549F-B3EC-49D2-A711-715C0342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3B11B3-D3B5-42AC-8556-6F2F5D1B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3D24-0511-4704-BF27-8B8ED062383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B3F6E-D884-4A07-8BFB-47AC3E19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49297F-2983-4E6F-A388-8D06E252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CDD0-5F48-4FD0-9B75-677883DE8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4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8933C1-DE9F-4932-B94C-CF93E786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3D24-0511-4704-BF27-8B8ED062383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A8AD6-C439-4377-8D6A-ECA38EDC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0A088-076C-4FC3-BB1E-96F1ED96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CDD0-5F48-4FD0-9B75-677883DE8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9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DA3DA-AD42-49AA-A941-01EBCCE2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40CA1-DC38-4522-811F-1882767F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9E224-8DFC-4FE5-9C6B-F767A4795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1C6EE-8F4B-4086-B36B-4A6A7FD1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3D24-0511-4704-BF27-8B8ED062383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F2080-EA8A-431D-94F1-1A24C2EB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FA25A-ECD2-4E19-B38B-2DA7EE79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CDD0-5F48-4FD0-9B75-677883DE8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DC34D-E38D-4F03-8BD3-6934FB7B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F3231F-8061-4D96-946D-A425C7603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8DA15-2CC3-4777-AE6E-8F242552E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6A4D6-3A71-46EE-9030-723B3CA4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3D24-0511-4704-BF27-8B8ED062383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12C8D-49ED-4A1D-A7A2-638AD7F7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F5137-EABA-4EEB-A871-18CAFC30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CDD0-5F48-4FD0-9B75-677883DE8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C98547-805E-476F-AE34-BF3F82F2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2CB46-40E1-47EA-94B1-EF7BDE59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D713F-DF3A-45B3-AF8F-CA486BC9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43D24-0511-4704-BF27-8B8ED062383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E0061-81AB-4D3B-81C0-0F2B6CC45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6C162-030F-48E0-BF3C-E805BEDFD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CDD0-5F48-4FD0-9B75-677883DE8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3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82CB-BBA9-4B2E-83C3-2E5AAF1C2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ㅍ</a:t>
            </a:r>
            <a:r>
              <a:rPr lang="en-US" altLang="ko-KR" dirty="0"/>
              <a:t>\</a:t>
            </a:r>
            <a:r>
              <a:rPr lang="ko-KR" altLang="en-US"/>
              <a:t>ㄻㄶ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58469-B373-4B17-90E8-4D5BE09D9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7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ㅍ\ㄻㄶ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유섭</dc:creator>
  <cp:lastModifiedBy>김 유섭</cp:lastModifiedBy>
  <cp:revision>2</cp:revision>
  <dcterms:created xsi:type="dcterms:W3CDTF">2022-03-11T06:16:34Z</dcterms:created>
  <dcterms:modified xsi:type="dcterms:W3CDTF">2022-03-11T06:21:59Z</dcterms:modified>
</cp:coreProperties>
</file>