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Comfortaa SemiBold"/>
      <p:regular r:id="rId15"/>
      <p:bold r:id="rId16"/>
    </p:embeddedFont>
    <p:embeddedFont>
      <p:font typeface="Bellota Text"/>
      <p:regular r:id="rId17"/>
      <p:bold r:id="rId18"/>
      <p:italic r:id="rId19"/>
      <p:boldItalic r:id="rId20"/>
    </p:embeddedFont>
    <p:embeddedFont>
      <p:font typeface="Quicksand"/>
      <p:regular r:id="rId21"/>
      <p:bold r:id="rId22"/>
    </p:embeddedFont>
    <p:embeddedFont>
      <p:font typeface="Quicksand SemiBold"/>
      <p:regular r:id="rId23"/>
      <p:bold r:id="rId24"/>
    </p:embeddedFont>
    <p:embeddedFont>
      <p:font typeface="Comforta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5F4CAB-34C7-4CCE-B049-0F23553861EA}">
  <a:tblStyle styleId="{AC5F4CAB-34C7-4CCE-B049-0F23553861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llotaText-boldItalic.fntdata"/><Relationship Id="rId22" Type="http://schemas.openxmlformats.org/officeDocument/2006/relationships/font" Target="fonts/Quicksand-bold.fntdata"/><Relationship Id="rId21" Type="http://schemas.openxmlformats.org/officeDocument/2006/relationships/font" Target="fonts/Quicksand-regular.fntdata"/><Relationship Id="rId24" Type="http://schemas.openxmlformats.org/officeDocument/2006/relationships/font" Target="fonts/QuicksandSemiBold-bold.fntdata"/><Relationship Id="rId23" Type="http://schemas.openxmlformats.org/officeDocument/2006/relationships/font" Target="fonts/Quicksand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omfortaa-bold.fntdata"/><Relationship Id="rId25" Type="http://schemas.openxmlformats.org/officeDocument/2006/relationships/font" Target="fonts/Comfortaa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ComfortaaSemiBold-regular.fntdata"/><Relationship Id="rId14" Type="http://schemas.openxmlformats.org/officeDocument/2006/relationships/slide" Target="slides/slide8.xml"/><Relationship Id="rId17" Type="http://schemas.openxmlformats.org/officeDocument/2006/relationships/font" Target="fonts/BellotaText-regular.fntdata"/><Relationship Id="rId16" Type="http://schemas.openxmlformats.org/officeDocument/2006/relationships/font" Target="fonts/ComfortaaSemiBold-bold.fntdata"/><Relationship Id="rId19" Type="http://schemas.openxmlformats.org/officeDocument/2006/relationships/font" Target="fonts/BellotaText-italic.fntdata"/><Relationship Id="rId18" Type="http://schemas.openxmlformats.org/officeDocument/2006/relationships/font" Target="fonts/BellotaTex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6ade98ef0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e6ade98ef0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1234fdc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81234fdc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81270553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81270553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582d9a887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582d9a887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81234fdc1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81234fdc1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1234fdc1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1234fdc1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582d9a887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582d9a887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28467">
            <a:off x="6231167" y="-305286"/>
            <a:ext cx="5991890" cy="5447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96205">
            <a:off x="-2716952" y="-378876"/>
            <a:ext cx="5889078" cy="53536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427100" y="23389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 rot="141331">
            <a:off x="3302461" y="3924721"/>
            <a:ext cx="2540146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1081525" y="1936076"/>
            <a:ext cx="69807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2800700" y="3329538"/>
            <a:ext cx="3542400" cy="631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963021" y="233306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type="title"/>
          </p:nvPr>
        </p:nvSpPr>
        <p:spPr>
          <a:xfrm>
            <a:off x="181562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2" type="title"/>
          </p:nvPr>
        </p:nvSpPr>
        <p:spPr>
          <a:xfrm rot="-531643">
            <a:off x="749677" y="2116437"/>
            <a:ext cx="878383" cy="63275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181562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cxnSp>
        <p:nvCxnSpPr>
          <p:cNvPr id="67" name="Google Shape;67;p13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68" name="Google Shape;68;p13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69" name="Google Shape;69;p13"/>
          <p:cNvSpPr txBox="1"/>
          <p:nvPr>
            <p:ph idx="3"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4" type="title"/>
          </p:nvPr>
        </p:nvSpPr>
        <p:spPr>
          <a:xfrm>
            <a:off x="588127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5" type="title"/>
          </p:nvPr>
        </p:nvSpPr>
        <p:spPr>
          <a:xfrm rot="411919">
            <a:off x="4815838" y="2116362"/>
            <a:ext cx="878398" cy="63273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6" type="subTitle"/>
          </p:nvPr>
        </p:nvSpPr>
        <p:spPr>
          <a:xfrm>
            <a:off x="588127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7" type="title"/>
          </p:nvPr>
        </p:nvSpPr>
        <p:spPr>
          <a:xfrm>
            <a:off x="181562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8" type="title"/>
          </p:nvPr>
        </p:nvSpPr>
        <p:spPr>
          <a:xfrm rot="525662">
            <a:off x="750720" y="3405281"/>
            <a:ext cx="878450" cy="6328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9" type="subTitle"/>
          </p:nvPr>
        </p:nvSpPr>
        <p:spPr>
          <a:xfrm>
            <a:off x="181562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3" type="title"/>
          </p:nvPr>
        </p:nvSpPr>
        <p:spPr>
          <a:xfrm>
            <a:off x="588127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14" type="title"/>
          </p:nvPr>
        </p:nvSpPr>
        <p:spPr>
          <a:xfrm rot="-343336">
            <a:off x="4815349" y="3411913"/>
            <a:ext cx="878578" cy="6325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15" type="subTitle"/>
          </p:nvPr>
        </p:nvSpPr>
        <p:spPr>
          <a:xfrm>
            <a:off x="588127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67">
            <a:off x="7463069" y="-153984"/>
            <a:ext cx="5431163" cy="493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64384">
            <a:off x="-2878875" y="517441"/>
            <a:ext cx="4604625" cy="418596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>
            <p:ph hasCustomPrompt="1" type="title"/>
          </p:nvPr>
        </p:nvSpPr>
        <p:spPr>
          <a:xfrm>
            <a:off x="2157200" y="668075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2469850" y="1730950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hasCustomPrompt="1" idx="2" type="title"/>
          </p:nvPr>
        </p:nvSpPr>
        <p:spPr>
          <a:xfrm>
            <a:off x="2157200" y="3101450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4"/>
          <p:cNvSpPr txBox="1"/>
          <p:nvPr>
            <p:ph idx="3" type="subTitle"/>
          </p:nvPr>
        </p:nvSpPr>
        <p:spPr>
          <a:xfrm>
            <a:off x="2469850" y="4164325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6196979">
            <a:off x="-2723008" y="4133973"/>
            <a:ext cx="5241695" cy="476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685801" y="3614650"/>
            <a:ext cx="3462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685800" y="1050663"/>
            <a:ext cx="3462300" cy="22194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6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93" name="Google Shape;93;p16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94" name="Google Shape;94;p1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type="ctrTitle"/>
          </p:nvPr>
        </p:nvSpPr>
        <p:spPr>
          <a:xfrm>
            <a:off x="4907200" y="992975"/>
            <a:ext cx="3256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 flipH="1" rot="-153172">
            <a:off x="4972371" y="2983403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type="ctrTitle"/>
          </p:nvPr>
        </p:nvSpPr>
        <p:spPr>
          <a:xfrm>
            <a:off x="4383275" y="1193996"/>
            <a:ext cx="43041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 rot="153172">
            <a:off x="4981564" y="3172575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07" name="Google Shape;107;p19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08" name="Google Shape;108;p19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109" name="Google Shape;109;p19"/>
          <p:cNvSpPr txBox="1"/>
          <p:nvPr>
            <p:ph idx="2" type="title"/>
          </p:nvPr>
        </p:nvSpPr>
        <p:spPr>
          <a:xfrm>
            <a:off x="798501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798501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3" type="title"/>
          </p:nvPr>
        </p:nvSpPr>
        <p:spPr>
          <a:xfrm>
            <a:off x="3421026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4" type="subTitle"/>
          </p:nvPr>
        </p:nvSpPr>
        <p:spPr>
          <a:xfrm>
            <a:off x="3421026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5" type="title"/>
          </p:nvPr>
        </p:nvSpPr>
        <p:spPr>
          <a:xfrm>
            <a:off x="6043589" y="306510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19"/>
          <p:cNvSpPr txBox="1"/>
          <p:nvPr>
            <p:ph idx="6" type="subTitle"/>
          </p:nvPr>
        </p:nvSpPr>
        <p:spPr>
          <a:xfrm>
            <a:off x="6043589" y="3465400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17" name="Google Shape;117;p20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18" name="Google Shape;118;p20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119" name="Google Shape;119;p20"/>
          <p:cNvSpPr txBox="1"/>
          <p:nvPr>
            <p:ph idx="2" type="title"/>
          </p:nvPr>
        </p:nvSpPr>
        <p:spPr>
          <a:xfrm>
            <a:off x="798501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102905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3" type="title"/>
          </p:nvPr>
        </p:nvSpPr>
        <p:spPr>
          <a:xfrm>
            <a:off x="3421026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20"/>
          <p:cNvSpPr txBox="1"/>
          <p:nvPr>
            <p:ph idx="4" type="subTitle"/>
          </p:nvPr>
        </p:nvSpPr>
        <p:spPr>
          <a:xfrm>
            <a:off x="365160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5" type="title"/>
          </p:nvPr>
        </p:nvSpPr>
        <p:spPr>
          <a:xfrm>
            <a:off x="6043589" y="338405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20"/>
          <p:cNvSpPr txBox="1"/>
          <p:nvPr>
            <p:ph idx="6" type="subTitle"/>
          </p:nvPr>
        </p:nvSpPr>
        <p:spPr>
          <a:xfrm>
            <a:off x="6274138" y="3784350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hasCustomPrompt="1" type="title"/>
          </p:nvPr>
        </p:nvSpPr>
        <p:spPr>
          <a:xfrm rot="-481">
            <a:off x="5425435" y="695183"/>
            <a:ext cx="2143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2" type="ctrTitle"/>
          </p:nvPr>
        </p:nvSpPr>
        <p:spPr>
          <a:xfrm>
            <a:off x="5365023" y="2424100"/>
            <a:ext cx="22629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 rot="141238">
            <a:off x="5076398" y="3654382"/>
            <a:ext cx="2841298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27" name="Google Shape;127;p21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28" name="Google Shape;128;p21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72330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32" name="Google Shape;132;p22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133" name="Google Shape;133;p22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134" name="Google Shape;134;p22"/>
          <p:cNvSpPr txBox="1"/>
          <p:nvPr>
            <p:ph idx="2" type="title"/>
          </p:nvPr>
        </p:nvSpPr>
        <p:spPr>
          <a:xfrm>
            <a:off x="13183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13183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3" type="title"/>
          </p:nvPr>
        </p:nvSpPr>
        <p:spPr>
          <a:xfrm>
            <a:off x="35320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" name="Google Shape;137;p22"/>
          <p:cNvSpPr txBox="1"/>
          <p:nvPr>
            <p:ph idx="4" type="subTitle"/>
          </p:nvPr>
        </p:nvSpPr>
        <p:spPr>
          <a:xfrm>
            <a:off x="35320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5" type="title"/>
          </p:nvPr>
        </p:nvSpPr>
        <p:spPr>
          <a:xfrm>
            <a:off x="5745675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22"/>
          <p:cNvSpPr txBox="1"/>
          <p:nvPr>
            <p:ph idx="6" type="subTitle"/>
          </p:nvPr>
        </p:nvSpPr>
        <p:spPr>
          <a:xfrm>
            <a:off x="5745675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7" type="title"/>
          </p:nvPr>
        </p:nvSpPr>
        <p:spPr>
          <a:xfrm>
            <a:off x="13183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2"/>
          <p:cNvSpPr txBox="1"/>
          <p:nvPr>
            <p:ph idx="8" type="subTitle"/>
          </p:nvPr>
        </p:nvSpPr>
        <p:spPr>
          <a:xfrm>
            <a:off x="13183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9" type="title"/>
          </p:nvPr>
        </p:nvSpPr>
        <p:spPr>
          <a:xfrm>
            <a:off x="35320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3" name="Google Shape;143;p22"/>
          <p:cNvSpPr txBox="1"/>
          <p:nvPr>
            <p:ph idx="13" type="subTitle"/>
          </p:nvPr>
        </p:nvSpPr>
        <p:spPr>
          <a:xfrm>
            <a:off x="35320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14" type="title"/>
          </p:nvPr>
        </p:nvSpPr>
        <p:spPr>
          <a:xfrm>
            <a:off x="5745675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22"/>
          <p:cNvSpPr txBox="1"/>
          <p:nvPr>
            <p:ph idx="15" type="subTitle"/>
          </p:nvPr>
        </p:nvSpPr>
        <p:spPr>
          <a:xfrm>
            <a:off x="5745675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3238417">
            <a:off x="7817807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type="ctrTitle"/>
          </p:nvPr>
        </p:nvSpPr>
        <p:spPr>
          <a:xfrm>
            <a:off x="718625" y="12510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1" type="subTitle"/>
          </p:nvPr>
        </p:nvSpPr>
        <p:spPr>
          <a:xfrm rot="141093">
            <a:off x="1179181" y="2762779"/>
            <a:ext cx="3370638" cy="1134653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50" name="Google Shape;150;p23"/>
          <p:cNvSpPr txBox="1"/>
          <p:nvPr/>
        </p:nvSpPr>
        <p:spPr>
          <a:xfrm>
            <a:off x="549275" y="4192050"/>
            <a:ext cx="4628400" cy="5202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, and includes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554975">
            <a:off x="-2638010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808589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-2266879">
            <a:off x="7735446" y="589533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 rot="-2080782">
            <a:off x="8148629" y="678254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 rot="-2266879">
            <a:off x="603121" y="702571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 flipH="1" rot="2266879">
            <a:off x="1145537" y="429680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 flipH="1" rot="2080782">
            <a:off x="622087" y="4385529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 flipH="1" rot="2266879">
            <a:off x="8277862" y="44098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28467">
            <a:off x="6231167" y="-305286"/>
            <a:ext cx="5991890" cy="5447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96205">
            <a:off x="-2716952" y="-378876"/>
            <a:ext cx="5889078" cy="535364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>
            <p:ph type="ctrTitle"/>
          </p:nvPr>
        </p:nvSpPr>
        <p:spPr>
          <a:xfrm>
            <a:off x="2427100" y="23389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1" name="Google Shape;171;p28"/>
          <p:cNvSpPr txBox="1"/>
          <p:nvPr>
            <p:ph idx="1" type="subTitle"/>
          </p:nvPr>
        </p:nvSpPr>
        <p:spPr>
          <a:xfrm rot="141331">
            <a:off x="3302461" y="3924721"/>
            <a:ext cx="2540146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>
            <p:ph hasCustomPrompt="1" type="title"/>
          </p:nvPr>
        </p:nvSpPr>
        <p:spPr>
          <a:xfrm rot="-481">
            <a:off x="5425435" y="695183"/>
            <a:ext cx="2143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5" name="Google Shape;175;p29"/>
          <p:cNvSpPr txBox="1"/>
          <p:nvPr>
            <p:ph idx="2" type="ctrTitle"/>
          </p:nvPr>
        </p:nvSpPr>
        <p:spPr>
          <a:xfrm>
            <a:off x="5365023" y="2424100"/>
            <a:ext cx="22629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6" name="Google Shape;176;p29"/>
          <p:cNvSpPr txBox="1"/>
          <p:nvPr>
            <p:ph idx="1" type="subTitle"/>
          </p:nvPr>
        </p:nvSpPr>
        <p:spPr>
          <a:xfrm rot="141238">
            <a:off x="5076398" y="3654382"/>
            <a:ext cx="2841298" cy="58369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idx="1" type="subTitle"/>
          </p:nvPr>
        </p:nvSpPr>
        <p:spPr>
          <a:xfrm>
            <a:off x="685800" y="1613100"/>
            <a:ext cx="7772400" cy="299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79" name="Google Shape;179;p30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80" name="Google Shape;180;p30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181" name="Google Shape;181;p30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813946" y="222121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85" name="Google Shape;185;p31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186" name="Google Shape;186;p31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187" name="Google Shape;187;p31"/>
          <p:cNvSpPr txBox="1"/>
          <p:nvPr>
            <p:ph idx="2" type="title"/>
          </p:nvPr>
        </p:nvSpPr>
        <p:spPr>
          <a:xfrm>
            <a:off x="1806213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1"/>
          <p:cNvSpPr txBox="1"/>
          <p:nvPr>
            <p:ph idx="1" type="subTitle"/>
          </p:nvPr>
        </p:nvSpPr>
        <p:spPr>
          <a:xfrm>
            <a:off x="1806213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89" name="Google Shape;189;p31"/>
          <p:cNvSpPr txBox="1"/>
          <p:nvPr>
            <p:ph idx="3" type="title"/>
          </p:nvPr>
        </p:nvSpPr>
        <p:spPr>
          <a:xfrm>
            <a:off x="4703188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31"/>
          <p:cNvSpPr txBox="1"/>
          <p:nvPr>
            <p:ph idx="4" type="subTitle"/>
          </p:nvPr>
        </p:nvSpPr>
        <p:spPr>
          <a:xfrm>
            <a:off x="4703188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685800" y="1613100"/>
            <a:ext cx="7772400" cy="299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22" name="Google Shape;22;p4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193" name="Google Shape;193;p32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194" name="Google Shape;194;p32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2958724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3"/>
          <p:cNvSpPr txBox="1"/>
          <p:nvPr>
            <p:ph type="ctrTitle"/>
          </p:nvPr>
        </p:nvSpPr>
        <p:spPr>
          <a:xfrm>
            <a:off x="564200" y="905600"/>
            <a:ext cx="3784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8" name="Google Shape;198;p33"/>
          <p:cNvSpPr txBox="1"/>
          <p:nvPr>
            <p:ph idx="1" type="subTitle"/>
          </p:nvPr>
        </p:nvSpPr>
        <p:spPr>
          <a:xfrm rot="77555">
            <a:off x="891705" y="2970010"/>
            <a:ext cx="3125295" cy="163271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712585">
            <a:off x="6868127" y="1246812"/>
            <a:ext cx="5241693" cy="47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2700000">
            <a:off x="-2253608" y="-2046049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4"/>
          <p:cNvSpPr txBox="1"/>
          <p:nvPr>
            <p:ph type="ctrTitle"/>
          </p:nvPr>
        </p:nvSpPr>
        <p:spPr>
          <a:xfrm>
            <a:off x="1893625" y="2483015"/>
            <a:ext cx="53691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ctrTitle"/>
          </p:nvPr>
        </p:nvSpPr>
        <p:spPr>
          <a:xfrm>
            <a:off x="1237475" y="1416125"/>
            <a:ext cx="27906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05" name="Google Shape;205;p35"/>
          <p:cNvSpPr txBox="1"/>
          <p:nvPr>
            <p:ph idx="1" type="subTitle"/>
          </p:nvPr>
        </p:nvSpPr>
        <p:spPr>
          <a:xfrm rot="-110015">
            <a:off x="893706" y="2936299"/>
            <a:ext cx="3478481" cy="126185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pic>
        <p:nvPicPr>
          <p:cNvPr id="206" name="Google Shape;2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37892">
            <a:off x="-3719071" y="-2300562"/>
            <a:ext cx="5241694" cy="47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/>
          <p:nvPr/>
        </p:nvSpPr>
        <p:spPr>
          <a:xfrm>
            <a:off x="150" y="-25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2000">
                <a:srgbClr val="191919">
                  <a:alpha val="0"/>
                </a:srgbClr>
              </a:gs>
              <a:gs pos="57000">
                <a:srgbClr val="191919">
                  <a:alpha val="32156"/>
                </a:srgbClr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08095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6"/>
          <p:cNvSpPr txBox="1"/>
          <p:nvPr>
            <p:ph type="ctrTitle"/>
          </p:nvPr>
        </p:nvSpPr>
        <p:spPr>
          <a:xfrm>
            <a:off x="1385175" y="431375"/>
            <a:ext cx="63738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11" name="Google Shape;211;p36"/>
          <p:cNvSpPr/>
          <p:nvPr/>
        </p:nvSpPr>
        <p:spPr>
          <a:xfrm rot="-6921765">
            <a:off x="6706482" y="3885421"/>
            <a:ext cx="345280" cy="32835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6"/>
          <p:cNvSpPr/>
          <p:nvPr/>
        </p:nvSpPr>
        <p:spPr>
          <a:xfrm rot="-6737789">
            <a:off x="6968427" y="3200151"/>
            <a:ext cx="502900" cy="47839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45585">
            <a:off x="-2583912" y="2139978"/>
            <a:ext cx="4848076" cy="440734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6"/>
          <p:cNvSpPr/>
          <p:nvPr/>
        </p:nvSpPr>
        <p:spPr>
          <a:xfrm rot="-2011515">
            <a:off x="1518589" y="2731848"/>
            <a:ext cx="231394" cy="231394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7"/>
          <p:cNvSpPr txBox="1"/>
          <p:nvPr>
            <p:ph hasCustomPrompt="1" type="title"/>
          </p:nvPr>
        </p:nvSpPr>
        <p:spPr>
          <a:xfrm>
            <a:off x="1081525" y="1936076"/>
            <a:ext cx="69807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9" name="Google Shape;219;p37"/>
          <p:cNvSpPr txBox="1"/>
          <p:nvPr>
            <p:ph idx="1" type="subTitle"/>
          </p:nvPr>
        </p:nvSpPr>
        <p:spPr>
          <a:xfrm>
            <a:off x="2800700" y="3329538"/>
            <a:ext cx="3542400" cy="631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963021" y="233306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9"/>
          <p:cNvSpPr txBox="1"/>
          <p:nvPr>
            <p:ph type="title"/>
          </p:nvPr>
        </p:nvSpPr>
        <p:spPr>
          <a:xfrm>
            <a:off x="181562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4" name="Google Shape;224;p39"/>
          <p:cNvSpPr txBox="1"/>
          <p:nvPr>
            <p:ph hasCustomPrompt="1" idx="2" type="title"/>
          </p:nvPr>
        </p:nvSpPr>
        <p:spPr>
          <a:xfrm rot="-531643">
            <a:off x="749677" y="2116437"/>
            <a:ext cx="878383" cy="63275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" name="Google Shape;225;p39"/>
          <p:cNvSpPr txBox="1"/>
          <p:nvPr>
            <p:ph idx="1" type="subTitle"/>
          </p:nvPr>
        </p:nvSpPr>
        <p:spPr>
          <a:xfrm>
            <a:off x="181562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cxnSp>
        <p:nvCxnSpPr>
          <p:cNvPr id="226" name="Google Shape;226;p39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227" name="Google Shape;227;p39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228" name="Google Shape;228;p39"/>
          <p:cNvSpPr txBox="1"/>
          <p:nvPr>
            <p:ph idx="3"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29" name="Google Shape;229;p39"/>
          <p:cNvSpPr txBox="1"/>
          <p:nvPr>
            <p:ph idx="4" type="title"/>
          </p:nvPr>
        </p:nvSpPr>
        <p:spPr>
          <a:xfrm>
            <a:off x="5881275" y="19495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39"/>
          <p:cNvSpPr txBox="1"/>
          <p:nvPr>
            <p:ph hasCustomPrompt="1" idx="5" type="title"/>
          </p:nvPr>
        </p:nvSpPr>
        <p:spPr>
          <a:xfrm rot="411919">
            <a:off x="4815838" y="2116362"/>
            <a:ext cx="878398" cy="63273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39"/>
          <p:cNvSpPr txBox="1"/>
          <p:nvPr>
            <p:ph idx="6" type="subTitle"/>
          </p:nvPr>
        </p:nvSpPr>
        <p:spPr>
          <a:xfrm>
            <a:off x="5881275" y="23499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32" name="Google Shape;232;p39"/>
          <p:cNvSpPr txBox="1"/>
          <p:nvPr>
            <p:ph idx="7" type="title"/>
          </p:nvPr>
        </p:nvSpPr>
        <p:spPr>
          <a:xfrm>
            <a:off x="181562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3" name="Google Shape;233;p39"/>
          <p:cNvSpPr txBox="1"/>
          <p:nvPr>
            <p:ph hasCustomPrompt="1" idx="8" type="title"/>
          </p:nvPr>
        </p:nvSpPr>
        <p:spPr>
          <a:xfrm rot="525662">
            <a:off x="750720" y="3405281"/>
            <a:ext cx="878450" cy="6328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4" name="Google Shape;234;p39"/>
          <p:cNvSpPr txBox="1"/>
          <p:nvPr>
            <p:ph idx="9" type="subTitle"/>
          </p:nvPr>
        </p:nvSpPr>
        <p:spPr>
          <a:xfrm>
            <a:off x="181562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35" name="Google Shape;235;p39"/>
          <p:cNvSpPr txBox="1"/>
          <p:nvPr>
            <p:ph idx="13" type="title"/>
          </p:nvPr>
        </p:nvSpPr>
        <p:spPr>
          <a:xfrm>
            <a:off x="5881275" y="3244995"/>
            <a:ext cx="254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6" name="Google Shape;236;p39"/>
          <p:cNvSpPr txBox="1"/>
          <p:nvPr>
            <p:ph hasCustomPrompt="1" idx="14" type="title"/>
          </p:nvPr>
        </p:nvSpPr>
        <p:spPr>
          <a:xfrm rot="-343336">
            <a:off x="4815349" y="3411913"/>
            <a:ext cx="878578" cy="63257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7" name="Google Shape;237;p39"/>
          <p:cNvSpPr txBox="1"/>
          <p:nvPr>
            <p:ph idx="15" type="subTitle"/>
          </p:nvPr>
        </p:nvSpPr>
        <p:spPr>
          <a:xfrm>
            <a:off x="5881275" y="3645300"/>
            <a:ext cx="2544600" cy="682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67">
            <a:off x="7463069" y="-153984"/>
            <a:ext cx="5431163" cy="493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64384">
            <a:off x="-2878875" y="517441"/>
            <a:ext cx="4604625" cy="418596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/>
          <p:nvPr>
            <p:ph hasCustomPrompt="1" type="title"/>
          </p:nvPr>
        </p:nvSpPr>
        <p:spPr>
          <a:xfrm>
            <a:off x="2157200" y="668075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2" name="Google Shape;242;p40"/>
          <p:cNvSpPr txBox="1"/>
          <p:nvPr>
            <p:ph idx="1" type="subTitle"/>
          </p:nvPr>
        </p:nvSpPr>
        <p:spPr>
          <a:xfrm>
            <a:off x="2469850" y="1730950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43" name="Google Shape;243;p40"/>
          <p:cNvSpPr txBox="1"/>
          <p:nvPr>
            <p:ph hasCustomPrompt="1" idx="2" type="title"/>
          </p:nvPr>
        </p:nvSpPr>
        <p:spPr>
          <a:xfrm>
            <a:off x="2157200" y="3101450"/>
            <a:ext cx="48294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40"/>
          <p:cNvSpPr txBox="1"/>
          <p:nvPr>
            <p:ph idx="3" type="subTitle"/>
          </p:nvPr>
        </p:nvSpPr>
        <p:spPr>
          <a:xfrm>
            <a:off x="2469850" y="4164325"/>
            <a:ext cx="4204200" cy="3897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6196979">
            <a:off x="-2723008" y="4133973"/>
            <a:ext cx="5241695" cy="476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340679" y="-2857712"/>
            <a:ext cx="5241694" cy="47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1"/>
          <p:cNvSpPr txBox="1"/>
          <p:nvPr>
            <p:ph type="title"/>
          </p:nvPr>
        </p:nvSpPr>
        <p:spPr>
          <a:xfrm>
            <a:off x="685801" y="3614650"/>
            <a:ext cx="3462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9" name="Google Shape;249;p41"/>
          <p:cNvSpPr txBox="1"/>
          <p:nvPr>
            <p:ph idx="1" type="subTitle"/>
          </p:nvPr>
        </p:nvSpPr>
        <p:spPr>
          <a:xfrm>
            <a:off x="685800" y="1050663"/>
            <a:ext cx="3462300" cy="22194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omfortaa"/>
              <a:buNone/>
              <a:defRPr sz="2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813946" y="2221212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6" name="Google Shape;26;p5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7" name="Google Shape;27;p5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28" name="Google Shape;28;p5"/>
          <p:cNvSpPr txBox="1"/>
          <p:nvPr>
            <p:ph idx="2" type="title"/>
          </p:nvPr>
        </p:nvSpPr>
        <p:spPr>
          <a:xfrm>
            <a:off x="1806213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806213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3" type="title"/>
          </p:nvPr>
        </p:nvSpPr>
        <p:spPr>
          <a:xfrm>
            <a:off x="4703188" y="2859125"/>
            <a:ext cx="2634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4703188" y="3259424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42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cxnSp>
        <p:nvCxnSpPr>
          <p:cNvPr id="252" name="Google Shape;252;p42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lt2"/>
            </a:outerShdw>
          </a:effectLst>
        </p:spPr>
      </p:cxnSp>
      <p:sp>
        <p:nvSpPr>
          <p:cNvPr id="253" name="Google Shape;253;p42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3"/>
          <p:cNvSpPr txBox="1"/>
          <p:nvPr>
            <p:ph type="ctrTitle"/>
          </p:nvPr>
        </p:nvSpPr>
        <p:spPr>
          <a:xfrm>
            <a:off x="4907200" y="992975"/>
            <a:ext cx="3256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58" name="Google Shape;258;p43"/>
          <p:cNvSpPr txBox="1"/>
          <p:nvPr>
            <p:ph idx="1" type="subTitle"/>
          </p:nvPr>
        </p:nvSpPr>
        <p:spPr>
          <a:xfrm flipH="1" rot="-153172">
            <a:off x="4972371" y="2983403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15775">
            <a:off x="-3794333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4"/>
          <p:cNvSpPr txBox="1"/>
          <p:nvPr>
            <p:ph type="ctrTitle"/>
          </p:nvPr>
        </p:nvSpPr>
        <p:spPr>
          <a:xfrm>
            <a:off x="4383275" y="1193996"/>
            <a:ext cx="43041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63" name="Google Shape;263;p44"/>
          <p:cNvSpPr txBox="1"/>
          <p:nvPr>
            <p:ph idx="1" type="subTitle"/>
          </p:nvPr>
        </p:nvSpPr>
        <p:spPr>
          <a:xfrm rot="153172">
            <a:off x="4981564" y="3172575"/>
            <a:ext cx="3125202" cy="97296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66" name="Google Shape;266;p45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67" name="Google Shape;267;p45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268" name="Google Shape;268;p45"/>
          <p:cNvSpPr txBox="1"/>
          <p:nvPr>
            <p:ph idx="2" type="title"/>
          </p:nvPr>
        </p:nvSpPr>
        <p:spPr>
          <a:xfrm>
            <a:off x="798501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9" name="Google Shape;269;p45"/>
          <p:cNvSpPr txBox="1"/>
          <p:nvPr>
            <p:ph idx="1" type="subTitle"/>
          </p:nvPr>
        </p:nvSpPr>
        <p:spPr>
          <a:xfrm>
            <a:off x="798501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70" name="Google Shape;270;p45"/>
          <p:cNvSpPr txBox="1"/>
          <p:nvPr>
            <p:ph idx="3" type="title"/>
          </p:nvPr>
        </p:nvSpPr>
        <p:spPr>
          <a:xfrm>
            <a:off x="3421026" y="3065088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1" name="Google Shape;271;p45"/>
          <p:cNvSpPr txBox="1"/>
          <p:nvPr>
            <p:ph idx="4" type="subTitle"/>
          </p:nvPr>
        </p:nvSpPr>
        <p:spPr>
          <a:xfrm>
            <a:off x="3421026" y="3465388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72" name="Google Shape;272;p45"/>
          <p:cNvSpPr txBox="1"/>
          <p:nvPr>
            <p:ph idx="5" type="title"/>
          </p:nvPr>
        </p:nvSpPr>
        <p:spPr>
          <a:xfrm>
            <a:off x="6043589" y="306510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45"/>
          <p:cNvSpPr txBox="1"/>
          <p:nvPr>
            <p:ph idx="6" type="subTitle"/>
          </p:nvPr>
        </p:nvSpPr>
        <p:spPr>
          <a:xfrm>
            <a:off x="6043589" y="3465400"/>
            <a:ext cx="22926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76" name="Google Shape;276;p46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77" name="Google Shape;277;p46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sp>
        <p:nvSpPr>
          <p:cNvPr id="278" name="Google Shape;278;p46"/>
          <p:cNvSpPr txBox="1"/>
          <p:nvPr>
            <p:ph idx="2" type="title"/>
          </p:nvPr>
        </p:nvSpPr>
        <p:spPr>
          <a:xfrm>
            <a:off x="798501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9" name="Google Shape;279;p46"/>
          <p:cNvSpPr txBox="1"/>
          <p:nvPr>
            <p:ph idx="1" type="subTitle"/>
          </p:nvPr>
        </p:nvSpPr>
        <p:spPr>
          <a:xfrm>
            <a:off x="102905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80" name="Google Shape;280;p46"/>
          <p:cNvSpPr txBox="1"/>
          <p:nvPr>
            <p:ph idx="3" type="title"/>
          </p:nvPr>
        </p:nvSpPr>
        <p:spPr>
          <a:xfrm>
            <a:off x="3421026" y="3384037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1" name="Google Shape;281;p46"/>
          <p:cNvSpPr txBox="1"/>
          <p:nvPr>
            <p:ph idx="4" type="subTitle"/>
          </p:nvPr>
        </p:nvSpPr>
        <p:spPr>
          <a:xfrm>
            <a:off x="3651600" y="3784325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82" name="Google Shape;282;p46"/>
          <p:cNvSpPr txBox="1"/>
          <p:nvPr>
            <p:ph idx="5" type="title"/>
          </p:nvPr>
        </p:nvSpPr>
        <p:spPr>
          <a:xfrm>
            <a:off x="6043589" y="3384050"/>
            <a:ext cx="2292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3" name="Google Shape;283;p46"/>
          <p:cNvSpPr txBox="1"/>
          <p:nvPr>
            <p:ph idx="6" type="subTitle"/>
          </p:nvPr>
        </p:nvSpPr>
        <p:spPr>
          <a:xfrm>
            <a:off x="6274138" y="3784350"/>
            <a:ext cx="1831500" cy="808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86" name="Google Shape;286;p47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  <p:cxnSp>
        <p:nvCxnSpPr>
          <p:cNvPr id="287" name="Google Shape;287;p47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dk2"/>
            </a:outerShdw>
          </a:effectLst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72330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8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291" name="Google Shape;291;p48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292" name="Google Shape;292;p48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293" name="Google Shape;293;p48"/>
          <p:cNvSpPr txBox="1"/>
          <p:nvPr>
            <p:ph idx="2" type="title"/>
          </p:nvPr>
        </p:nvSpPr>
        <p:spPr>
          <a:xfrm>
            <a:off x="13183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4" name="Google Shape;294;p48"/>
          <p:cNvSpPr txBox="1"/>
          <p:nvPr>
            <p:ph idx="1" type="subTitle"/>
          </p:nvPr>
        </p:nvSpPr>
        <p:spPr>
          <a:xfrm>
            <a:off x="13183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95" name="Google Shape;295;p48"/>
          <p:cNvSpPr txBox="1"/>
          <p:nvPr>
            <p:ph idx="3" type="title"/>
          </p:nvPr>
        </p:nvSpPr>
        <p:spPr>
          <a:xfrm>
            <a:off x="3532050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6" name="Google Shape;296;p48"/>
          <p:cNvSpPr txBox="1"/>
          <p:nvPr>
            <p:ph idx="4" type="subTitle"/>
          </p:nvPr>
        </p:nvSpPr>
        <p:spPr>
          <a:xfrm>
            <a:off x="3532050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97" name="Google Shape;297;p48"/>
          <p:cNvSpPr txBox="1"/>
          <p:nvPr>
            <p:ph idx="5" type="title"/>
          </p:nvPr>
        </p:nvSpPr>
        <p:spPr>
          <a:xfrm>
            <a:off x="5745675" y="20593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48"/>
          <p:cNvSpPr txBox="1"/>
          <p:nvPr>
            <p:ph idx="6" type="subTitle"/>
          </p:nvPr>
        </p:nvSpPr>
        <p:spPr>
          <a:xfrm>
            <a:off x="5745675" y="24596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99" name="Google Shape;299;p48"/>
          <p:cNvSpPr txBox="1"/>
          <p:nvPr>
            <p:ph idx="7" type="title"/>
          </p:nvPr>
        </p:nvSpPr>
        <p:spPr>
          <a:xfrm>
            <a:off x="13183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0" name="Google Shape;300;p48"/>
          <p:cNvSpPr txBox="1"/>
          <p:nvPr>
            <p:ph idx="8" type="subTitle"/>
          </p:nvPr>
        </p:nvSpPr>
        <p:spPr>
          <a:xfrm>
            <a:off x="13183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1" name="Google Shape;301;p48"/>
          <p:cNvSpPr txBox="1"/>
          <p:nvPr>
            <p:ph idx="9" type="title"/>
          </p:nvPr>
        </p:nvSpPr>
        <p:spPr>
          <a:xfrm>
            <a:off x="3532050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2" name="Google Shape;302;p48"/>
          <p:cNvSpPr txBox="1"/>
          <p:nvPr>
            <p:ph idx="13" type="subTitle"/>
          </p:nvPr>
        </p:nvSpPr>
        <p:spPr>
          <a:xfrm>
            <a:off x="3532050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3" name="Google Shape;303;p48"/>
          <p:cNvSpPr txBox="1"/>
          <p:nvPr>
            <p:ph idx="14" type="title"/>
          </p:nvPr>
        </p:nvSpPr>
        <p:spPr>
          <a:xfrm>
            <a:off x="5745675" y="3332535"/>
            <a:ext cx="2079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4" name="Google Shape;304;p48"/>
          <p:cNvSpPr txBox="1"/>
          <p:nvPr>
            <p:ph idx="15" type="subTitle"/>
          </p:nvPr>
        </p:nvSpPr>
        <p:spPr>
          <a:xfrm>
            <a:off x="5745675" y="373283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3238417">
            <a:off x="7817807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9"/>
          <p:cNvSpPr txBox="1"/>
          <p:nvPr>
            <p:ph type="ctrTitle"/>
          </p:nvPr>
        </p:nvSpPr>
        <p:spPr>
          <a:xfrm>
            <a:off x="718625" y="12510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08" name="Google Shape;308;p49"/>
          <p:cNvSpPr txBox="1"/>
          <p:nvPr>
            <p:ph idx="1" type="subTitle"/>
          </p:nvPr>
        </p:nvSpPr>
        <p:spPr>
          <a:xfrm rot="141093">
            <a:off x="1179181" y="2762779"/>
            <a:ext cx="3370638" cy="1134653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9" name="Google Shape;309;p49"/>
          <p:cNvSpPr txBox="1"/>
          <p:nvPr/>
        </p:nvSpPr>
        <p:spPr>
          <a:xfrm>
            <a:off x="549275" y="4192050"/>
            <a:ext cx="4628400" cy="5202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, and includes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6904016" y="-224427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238417">
            <a:off x="-3838968" y="2351121"/>
            <a:ext cx="5570134" cy="5063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554975">
            <a:off x="-2638010" y="-3034924"/>
            <a:ext cx="4693315" cy="42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808589" y="2347680"/>
            <a:ext cx="4963465" cy="451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cxnSp>
        <p:nvCxnSpPr>
          <p:cNvPr id="34" name="Google Shape;34;p6"/>
          <p:cNvCxnSpPr/>
          <p:nvPr/>
        </p:nvCxnSpPr>
        <p:spPr>
          <a:xfrm rot="10800000">
            <a:off x="77940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35" name="Google Shape;35;p6"/>
          <p:cNvCxnSpPr/>
          <p:nvPr/>
        </p:nvCxnSpPr>
        <p:spPr>
          <a:xfrm rot="10800000">
            <a:off x="685800" y="1017134"/>
            <a:ext cx="664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/>
          <p:nvPr/>
        </p:nvSpPr>
        <p:spPr>
          <a:xfrm rot="-2266879">
            <a:off x="7735446" y="589533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2"/>
          <p:cNvSpPr/>
          <p:nvPr/>
        </p:nvSpPr>
        <p:spPr>
          <a:xfrm rot="-2080782">
            <a:off x="8148629" y="678254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2"/>
          <p:cNvSpPr/>
          <p:nvPr/>
        </p:nvSpPr>
        <p:spPr>
          <a:xfrm rot="-2266879">
            <a:off x="603121" y="702571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2"/>
          <p:cNvSpPr/>
          <p:nvPr/>
        </p:nvSpPr>
        <p:spPr>
          <a:xfrm flipH="1" rot="2266879">
            <a:off x="1145537" y="429680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2"/>
          <p:cNvSpPr/>
          <p:nvPr/>
        </p:nvSpPr>
        <p:spPr>
          <a:xfrm flipH="1" rot="2080782">
            <a:off x="622087" y="4385529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2"/>
          <p:cNvSpPr/>
          <p:nvPr/>
        </p:nvSpPr>
        <p:spPr>
          <a:xfrm flipH="1" rot="2266879">
            <a:off x="8277862" y="44098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554975">
            <a:off x="6922416" y="-2958724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type="ctrTitle"/>
          </p:nvPr>
        </p:nvSpPr>
        <p:spPr>
          <a:xfrm>
            <a:off x="564200" y="905600"/>
            <a:ext cx="37842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 rot="77555">
            <a:off x="891705" y="2970010"/>
            <a:ext cx="3125295" cy="163271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●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○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Char char="■"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712585">
            <a:off x="6868127" y="1246812"/>
            <a:ext cx="5241693" cy="47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2700000">
            <a:off x="-2253608" y="-2046049"/>
            <a:ext cx="4693315" cy="4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ctrTitle"/>
          </p:nvPr>
        </p:nvSpPr>
        <p:spPr>
          <a:xfrm>
            <a:off x="1893625" y="2483015"/>
            <a:ext cx="53691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1237475" y="1416125"/>
            <a:ext cx="27906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 rot="-110015">
            <a:off x="893706" y="2936299"/>
            <a:ext cx="3478481" cy="126185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37892">
            <a:off x="-3719071" y="-2300562"/>
            <a:ext cx="5241694" cy="47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50" y="-25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2000">
                <a:srgbClr val="191919">
                  <a:alpha val="0"/>
                </a:srgbClr>
              </a:gs>
              <a:gs pos="57000">
                <a:srgbClr val="191919">
                  <a:alpha val="32156"/>
                </a:srgbClr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2415775">
            <a:off x="7080954" y="2101687"/>
            <a:ext cx="5241695" cy="476517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ctrTitle"/>
          </p:nvPr>
        </p:nvSpPr>
        <p:spPr>
          <a:xfrm>
            <a:off x="1385175" y="431375"/>
            <a:ext cx="63738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2" name="Google Shape;52;p10"/>
          <p:cNvSpPr/>
          <p:nvPr/>
        </p:nvSpPr>
        <p:spPr>
          <a:xfrm rot="-6921765">
            <a:off x="6706482" y="3885421"/>
            <a:ext cx="345280" cy="32835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 rot="-6737789">
            <a:off x="6968427" y="3200151"/>
            <a:ext cx="502900" cy="47839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" name="Google Shape;5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45585">
            <a:off x="-2583912" y="2139978"/>
            <a:ext cx="4848076" cy="440734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/>
          <p:nvPr/>
        </p:nvSpPr>
        <p:spPr>
          <a:xfrm rot="-2011515">
            <a:off x="1518589" y="2731848"/>
            <a:ext cx="231394" cy="231394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47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49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chemeClr val="lt1">
                <a:alpha val="79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chemeClr val="lt1">
                <a:alpha val="79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Quicksand"/>
              <a:buNone/>
              <a:defRPr b="1" sz="35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/>
          <p:nvPr/>
        </p:nvSpPr>
        <p:spPr>
          <a:xfrm rot="141326">
            <a:off x="3199659" y="3829918"/>
            <a:ext cx="2744619" cy="79807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3"/>
          <p:cNvSpPr txBox="1"/>
          <p:nvPr>
            <p:ph type="ctrTitle"/>
          </p:nvPr>
        </p:nvSpPr>
        <p:spPr>
          <a:xfrm>
            <a:off x="2427100" y="2338909"/>
            <a:ext cx="42897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329" name="Google Shape;329;p53"/>
          <p:cNvSpPr txBox="1"/>
          <p:nvPr>
            <p:ph idx="1" type="subTitle"/>
          </p:nvPr>
        </p:nvSpPr>
        <p:spPr>
          <a:xfrm rot="141331">
            <a:off x="3302461" y="3924721"/>
            <a:ext cx="2540146" cy="583694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12차시</a:t>
            </a:r>
            <a:endParaRPr/>
          </a:p>
        </p:txBody>
      </p:sp>
      <p:sp>
        <p:nvSpPr>
          <p:cNvPr id="330" name="Google Shape;330;p53"/>
          <p:cNvSpPr/>
          <p:nvPr/>
        </p:nvSpPr>
        <p:spPr>
          <a:xfrm>
            <a:off x="2129477" y="1656097"/>
            <a:ext cx="4884953" cy="606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285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Quicksand"/>
              </a:rPr>
              <a:t>Technology</a:t>
            </a:r>
          </a:p>
        </p:txBody>
      </p:sp>
      <p:sp>
        <p:nvSpPr>
          <p:cNvPr id="331" name="Google Shape;331;p53"/>
          <p:cNvSpPr/>
          <p:nvPr/>
        </p:nvSpPr>
        <p:spPr>
          <a:xfrm>
            <a:off x="3795900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3"/>
          <p:cNvSpPr/>
          <p:nvPr/>
        </p:nvSpPr>
        <p:spPr>
          <a:xfrm>
            <a:off x="4201574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3"/>
          <p:cNvSpPr/>
          <p:nvPr/>
        </p:nvSpPr>
        <p:spPr>
          <a:xfrm>
            <a:off x="4607249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3"/>
          <p:cNvSpPr/>
          <p:nvPr/>
        </p:nvSpPr>
        <p:spPr>
          <a:xfrm>
            <a:off x="5012923" y="3174400"/>
            <a:ext cx="335100" cy="318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" name="Google Shape;335;p53"/>
          <p:cNvCxnSpPr/>
          <p:nvPr/>
        </p:nvCxnSpPr>
        <p:spPr>
          <a:xfrm>
            <a:off x="3407019" y="774033"/>
            <a:ext cx="271200" cy="558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336" name="Google Shape;336;p53"/>
          <p:cNvCxnSpPr/>
          <p:nvPr/>
        </p:nvCxnSpPr>
        <p:spPr>
          <a:xfrm flipH="1">
            <a:off x="5431906" y="793925"/>
            <a:ext cx="241200" cy="538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337" name="Google Shape;337;p53"/>
          <p:cNvCxnSpPr/>
          <p:nvPr/>
        </p:nvCxnSpPr>
        <p:spPr>
          <a:xfrm flipH="1">
            <a:off x="4573600" y="558525"/>
            <a:ext cx="2400" cy="606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338" name="Google Shape;338;p53"/>
          <p:cNvCxnSpPr/>
          <p:nvPr/>
        </p:nvCxnSpPr>
        <p:spPr>
          <a:xfrm flipH="1">
            <a:off x="4979671" y="845787"/>
            <a:ext cx="99000" cy="343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cxnSp>
        <p:nvCxnSpPr>
          <p:cNvPr id="339" name="Google Shape;339;p53"/>
          <p:cNvCxnSpPr/>
          <p:nvPr/>
        </p:nvCxnSpPr>
        <p:spPr>
          <a:xfrm>
            <a:off x="4033425" y="857750"/>
            <a:ext cx="97500" cy="33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340" name="Google Shape;340;p53"/>
          <p:cNvSpPr/>
          <p:nvPr/>
        </p:nvSpPr>
        <p:spPr>
          <a:xfrm rot="-1093816">
            <a:off x="2003171" y="3220120"/>
            <a:ext cx="345228" cy="32824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3"/>
          <p:cNvSpPr/>
          <p:nvPr/>
        </p:nvSpPr>
        <p:spPr>
          <a:xfrm rot="-906852">
            <a:off x="7127283" y="629590"/>
            <a:ext cx="502793" cy="47827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수업을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시작하기 전에</a:t>
            </a:r>
            <a:endParaRPr/>
          </a:p>
        </p:txBody>
      </p:sp>
      <p:sp>
        <p:nvSpPr>
          <p:cNvPr id="347" name="Google Shape;347;p54"/>
          <p:cNvSpPr txBox="1"/>
          <p:nvPr>
            <p:ph idx="2" type="title"/>
          </p:nvPr>
        </p:nvSpPr>
        <p:spPr>
          <a:xfrm>
            <a:off x="1806226" y="2489825"/>
            <a:ext cx="2844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스마트기기 준비</a:t>
            </a:r>
            <a:endParaRPr/>
          </a:p>
        </p:txBody>
      </p:sp>
      <p:sp>
        <p:nvSpPr>
          <p:cNvPr id="348" name="Google Shape;348;p54"/>
          <p:cNvSpPr txBox="1"/>
          <p:nvPr>
            <p:ph idx="1" type="subTitle"/>
          </p:nvPr>
        </p:nvSpPr>
        <p:spPr>
          <a:xfrm>
            <a:off x="1911363" y="3015674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1인당 1개의 스마트 기기(학교에서 제공한 노트북 및 테블릿)을 준비하세요.</a:t>
            </a:r>
            <a:endParaRPr/>
          </a:p>
        </p:txBody>
      </p:sp>
      <p:sp>
        <p:nvSpPr>
          <p:cNvPr id="349" name="Google Shape;349;p54"/>
          <p:cNvSpPr txBox="1"/>
          <p:nvPr>
            <p:ph idx="3" type="title"/>
          </p:nvPr>
        </p:nvSpPr>
        <p:spPr>
          <a:xfrm>
            <a:off x="4703201" y="2859125"/>
            <a:ext cx="2931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구글 계정 로그인</a:t>
            </a:r>
            <a:endParaRPr/>
          </a:p>
        </p:txBody>
      </p:sp>
      <p:sp>
        <p:nvSpPr>
          <p:cNvPr id="350" name="Google Shape;350;p54"/>
          <p:cNvSpPr txBox="1"/>
          <p:nvPr>
            <p:ph idx="4" type="subTitle"/>
          </p:nvPr>
        </p:nvSpPr>
        <p:spPr>
          <a:xfrm>
            <a:off x="4851688" y="3371549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앞서 준비한 스마트기기에 본인 계정(또는 학교에서 제공한 계정)으로 로그인하세요.</a:t>
            </a:r>
            <a:endParaRPr/>
          </a:p>
        </p:txBody>
      </p:sp>
      <p:sp>
        <p:nvSpPr>
          <p:cNvPr id="351" name="Google Shape;351;p54"/>
          <p:cNvSpPr/>
          <p:nvPr/>
        </p:nvSpPr>
        <p:spPr>
          <a:xfrm rot="-2266879">
            <a:off x="4722471" y="27630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4"/>
          <p:cNvSpPr/>
          <p:nvPr/>
        </p:nvSpPr>
        <p:spPr>
          <a:xfrm rot="-2266879">
            <a:off x="1716346" y="234605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 txBox="1"/>
          <p:nvPr>
            <p:ph type="ctrTitle"/>
          </p:nvPr>
        </p:nvSpPr>
        <p:spPr>
          <a:xfrm>
            <a:off x="2046000" y="684904"/>
            <a:ext cx="505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수업 순서</a:t>
            </a:r>
            <a:endParaRPr/>
          </a:p>
        </p:txBody>
      </p:sp>
      <p:sp>
        <p:nvSpPr>
          <p:cNvPr id="358" name="Google Shape;358;p55"/>
          <p:cNvSpPr txBox="1"/>
          <p:nvPr/>
        </p:nvSpPr>
        <p:spPr>
          <a:xfrm>
            <a:off x="2272812" y="2343985"/>
            <a:ext cx="2079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STEP 1</a:t>
            </a:r>
            <a:endParaRPr b="1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9" name="Google Shape;359;p55"/>
          <p:cNvSpPr txBox="1"/>
          <p:nvPr/>
        </p:nvSpPr>
        <p:spPr>
          <a:xfrm>
            <a:off x="2272813" y="274428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최종 발표 및 피드백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0" name="Google Shape;360;p55"/>
          <p:cNvSpPr txBox="1"/>
          <p:nvPr/>
        </p:nvSpPr>
        <p:spPr>
          <a:xfrm>
            <a:off x="4791312" y="2343985"/>
            <a:ext cx="2079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STEP 2</a:t>
            </a:r>
            <a:endParaRPr b="1" sz="23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1" name="Google Shape;361;p55"/>
          <p:cNvSpPr txBox="1"/>
          <p:nvPr/>
        </p:nvSpPr>
        <p:spPr>
          <a:xfrm>
            <a:off x="4791312" y="2744285"/>
            <a:ext cx="20799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성찰 및 아이디어 개선</a:t>
            </a:r>
            <a:endParaRPr>
              <a:solidFill>
                <a:srgbClr val="000000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362" name="Google Shape;362;p55"/>
          <p:cNvSpPr/>
          <p:nvPr/>
        </p:nvSpPr>
        <p:spPr>
          <a:xfrm>
            <a:off x="3582950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5"/>
          <p:cNvSpPr/>
          <p:nvPr/>
        </p:nvSpPr>
        <p:spPr>
          <a:xfrm>
            <a:off x="4865563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5"/>
          <p:cNvSpPr/>
          <p:nvPr/>
        </p:nvSpPr>
        <p:spPr>
          <a:xfrm>
            <a:off x="6154675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5"/>
          <p:cNvSpPr/>
          <p:nvPr/>
        </p:nvSpPr>
        <p:spPr>
          <a:xfrm>
            <a:off x="6164788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5"/>
          <p:cNvSpPr/>
          <p:nvPr/>
        </p:nvSpPr>
        <p:spPr>
          <a:xfrm>
            <a:off x="7453900" y="26701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5"/>
          <p:cNvSpPr/>
          <p:nvPr/>
        </p:nvSpPr>
        <p:spPr>
          <a:xfrm>
            <a:off x="6164788" y="39365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5"/>
          <p:cNvSpPr/>
          <p:nvPr/>
        </p:nvSpPr>
        <p:spPr>
          <a:xfrm>
            <a:off x="7453900" y="39365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5"/>
          <p:cNvSpPr/>
          <p:nvPr/>
        </p:nvSpPr>
        <p:spPr>
          <a:xfrm>
            <a:off x="4865563" y="393657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0" name="Google Shape;370;p55"/>
          <p:cNvCxnSpPr/>
          <p:nvPr/>
        </p:nvCxnSpPr>
        <p:spPr>
          <a:xfrm>
            <a:off x="4219875" y="2840775"/>
            <a:ext cx="5679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cxnSp>
      <p:sp>
        <p:nvSpPr>
          <p:cNvPr id="371" name="Google Shape;371;p55"/>
          <p:cNvSpPr/>
          <p:nvPr/>
        </p:nvSpPr>
        <p:spPr>
          <a:xfrm rot="-2266879">
            <a:off x="7735446" y="1633183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5"/>
          <p:cNvSpPr/>
          <p:nvPr/>
        </p:nvSpPr>
        <p:spPr>
          <a:xfrm rot="-2080782">
            <a:off x="8148629" y="1721904"/>
            <a:ext cx="351677" cy="3346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5"/>
          <p:cNvSpPr/>
          <p:nvPr/>
        </p:nvSpPr>
        <p:spPr>
          <a:xfrm rot="-2266879">
            <a:off x="603121" y="1746221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5"/>
          <p:cNvSpPr/>
          <p:nvPr/>
        </p:nvSpPr>
        <p:spPr>
          <a:xfrm>
            <a:off x="5913213" y="3466725"/>
            <a:ext cx="714600" cy="714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6"/>
          <p:cNvSpPr txBox="1"/>
          <p:nvPr>
            <p:ph idx="3" type="ctrTitle"/>
          </p:nvPr>
        </p:nvSpPr>
        <p:spPr>
          <a:xfrm>
            <a:off x="2046000" y="694654"/>
            <a:ext cx="50520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학습목표</a:t>
            </a:r>
            <a:endParaRPr/>
          </a:p>
        </p:txBody>
      </p:sp>
      <p:sp>
        <p:nvSpPr>
          <p:cNvPr id="380" name="Google Shape;380;p56"/>
          <p:cNvSpPr/>
          <p:nvPr/>
        </p:nvSpPr>
        <p:spPr>
          <a:xfrm rot="-1093731">
            <a:off x="8446066" y="3064828"/>
            <a:ext cx="369230" cy="35101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6"/>
          <p:cNvSpPr/>
          <p:nvPr/>
        </p:nvSpPr>
        <p:spPr>
          <a:xfrm rot="411314">
            <a:off x="715120" y="2732952"/>
            <a:ext cx="766580" cy="756644"/>
          </a:xfrm>
          <a:prstGeom prst="ellipse">
            <a:avLst/>
          </a:prstGeom>
          <a:noFill/>
          <a:ln cap="flat" cmpd="sng" w="38100">
            <a:solidFill>
              <a:srgbClr val="FFE4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E4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6"/>
          <p:cNvSpPr/>
          <p:nvPr/>
        </p:nvSpPr>
        <p:spPr>
          <a:xfrm rot="-531176">
            <a:off x="773103" y="1617637"/>
            <a:ext cx="746594" cy="739342"/>
          </a:xfrm>
          <a:prstGeom prst="ellipse">
            <a:avLst/>
          </a:prstGeom>
          <a:noFill/>
          <a:ln cap="flat" cmpd="sng" w="38100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83" name="Google Shape;383;p56"/>
          <p:cNvSpPr txBox="1"/>
          <p:nvPr/>
        </p:nvSpPr>
        <p:spPr>
          <a:xfrm>
            <a:off x="1685775" y="1748200"/>
            <a:ext cx="72477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발표 및 피드백에 대한 올바른 태도를 기를 수 있다.</a:t>
            </a:r>
            <a:endParaRPr b="1" sz="1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4" name="Google Shape;384;p56"/>
          <p:cNvSpPr txBox="1"/>
          <p:nvPr/>
        </p:nvSpPr>
        <p:spPr>
          <a:xfrm rot="-531643">
            <a:off x="707202" y="1670912"/>
            <a:ext cx="878383" cy="632757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01</a:t>
            </a:r>
            <a:endParaRPr b="1" sz="3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5" name="Google Shape;385;p56"/>
          <p:cNvSpPr txBox="1"/>
          <p:nvPr/>
        </p:nvSpPr>
        <p:spPr>
          <a:xfrm rot="411919">
            <a:off x="659213" y="2794912"/>
            <a:ext cx="878398" cy="632733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02</a:t>
            </a:r>
            <a:endParaRPr b="1" sz="3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6" name="Google Shape;386;p56"/>
          <p:cNvSpPr txBox="1"/>
          <p:nvPr/>
        </p:nvSpPr>
        <p:spPr>
          <a:xfrm>
            <a:off x="1629100" y="2872175"/>
            <a:ext cx="72477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개선된 아이디어를 제시할 수 있다.</a:t>
            </a:r>
            <a:endParaRPr b="1" sz="16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7"/>
          <p:cNvSpPr txBox="1"/>
          <p:nvPr>
            <p:ph type="ctrTitle"/>
          </p:nvPr>
        </p:nvSpPr>
        <p:spPr>
          <a:xfrm>
            <a:off x="2046000" y="686379"/>
            <a:ext cx="50520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sp>
        <p:nvSpPr>
          <p:cNvPr id="392" name="Google Shape;392;p57"/>
          <p:cNvSpPr/>
          <p:nvPr/>
        </p:nvSpPr>
        <p:spPr>
          <a:xfrm rot="541025">
            <a:off x="7396507" y="1607971"/>
            <a:ext cx="241181" cy="229296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7"/>
          <p:cNvSpPr/>
          <p:nvPr/>
        </p:nvSpPr>
        <p:spPr>
          <a:xfrm rot="726915">
            <a:off x="7834901" y="1797929"/>
            <a:ext cx="351632" cy="33468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7"/>
          <p:cNvSpPr/>
          <p:nvPr/>
        </p:nvSpPr>
        <p:spPr>
          <a:xfrm rot="-2266879">
            <a:off x="651776" y="27791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7"/>
          <p:cNvSpPr/>
          <p:nvPr/>
        </p:nvSpPr>
        <p:spPr>
          <a:xfrm rot="400">
            <a:off x="691175" y="2273750"/>
            <a:ext cx="7739700" cy="1846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7"/>
          <p:cNvSpPr txBox="1"/>
          <p:nvPr/>
        </p:nvSpPr>
        <p:spPr>
          <a:xfrm>
            <a:off x="2182800" y="2936300"/>
            <a:ext cx="4915200" cy="8262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지난 시간에 학습한 내용은?</a:t>
            </a:r>
            <a:endParaRPr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8"/>
          <p:cNvSpPr/>
          <p:nvPr/>
        </p:nvSpPr>
        <p:spPr>
          <a:xfrm rot="400">
            <a:off x="691175" y="2273750"/>
            <a:ext cx="7739700" cy="150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8"/>
          <p:cNvSpPr txBox="1"/>
          <p:nvPr>
            <p:ph type="ctrTitle"/>
          </p:nvPr>
        </p:nvSpPr>
        <p:spPr>
          <a:xfrm>
            <a:off x="2046000" y="694654"/>
            <a:ext cx="50520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최종</a:t>
            </a:r>
            <a:r>
              <a:rPr lang="en" sz="3200"/>
              <a:t>발표 및 피드백</a:t>
            </a:r>
            <a:endParaRPr sz="3200"/>
          </a:p>
        </p:txBody>
      </p:sp>
      <p:sp>
        <p:nvSpPr>
          <p:cNvPr id="403" name="Google Shape;403;p58"/>
          <p:cNvSpPr txBox="1"/>
          <p:nvPr/>
        </p:nvSpPr>
        <p:spPr>
          <a:xfrm>
            <a:off x="2114450" y="1681900"/>
            <a:ext cx="4915200" cy="479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최종</a:t>
            </a:r>
            <a:r>
              <a:rPr lang="en" sz="1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발표를 통해 서로의 아이디어를 공유하고, 피드백 활동을 수행해봅시다.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404" name="Google Shape;404;p58"/>
          <p:cNvGraphicFramePr/>
          <p:nvPr/>
        </p:nvGraphicFramePr>
        <p:xfrm>
          <a:off x="817325" y="23630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{AC5F4CAB-34C7-4CCE-B049-0F23553861EA}</a:tableStyleId>
              </a:tblPr>
              <a:tblGrid>
                <a:gridCol w="1446475"/>
                <a:gridCol w="6062975"/>
              </a:tblGrid>
              <a:tr h="282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 1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중간 발표 및 동료/교사 피드백 활동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활동2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피드백 내용을 바탕으로 성찰하기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활동3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(필요한 경우) </a:t>
                      </a: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팀원과 협력하여 완성품에 대한 추가적인 보완을 위한 아이디어 제시하기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우리 반 오픈포트폴리오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(생략)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5" name="Google Shape;405;p58"/>
          <p:cNvSpPr/>
          <p:nvPr/>
        </p:nvSpPr>
        <p:spPr>
          <a:xfrm rot="-1093349">
            <a:off x="8056926" y="1562037"/>
            <a:ext cx="230247" cy="21895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8"/>
          <p:cNvSpPr/>
          <p:nvPr/>
        </p:nvSpPr>
        <p:spPr>
          <a:xfrm rot="-905594">
            <a:off x="8379751" y="1788524"/>
            <a:ext cx="335266" cy="3188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8"/>
          <p:cNvSpPr/>
          <p:nvPr/>
        </p:nvSpPr>
        <p:spPr>
          <a:xfrm rot="-1382555">
            <a:off x="452460" y="1762239"/>
            <a:ext cx="231468" cy="231468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8"/>
          <p:cNvSpPr txBox="1"/>
          <p:nvPr/>
        </p:nvSpPr>
        <p:spPr>
          <a:xfrm>
            <a:off x="817358" y="3965175"/>
            <a:ext cx="7613700" cy="6405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Tip) 피드백은 아이디어의 개선을 목적으로 합니다. 따라서 잘한 점(좋은 점)을 이야기하고, 반대로 부족한 점을 제시할 때는 ‘~을 보완하면 좋겠다'와 같이 개선의 의견을 함께 이야기해주는 것이 좋습니다.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9"/>
          <p:cNvSpPr/>
          <p:nvPr/>
        </p:nvSpPr>
        <p:spPr>
          <a:xfrm rot="400">
            <a:off x="691175" y="2273750"/>
            <a:ext cx="7739700" cy="150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9"/>
          <p:cNvSpPr txBox="1"/>
          <p:nvPr>
            <p:ph type="ctrTitle"/>
          </p:nvPr>
        </p:nvSpPr>
        <p:spPr>
          <a:xfrm>
            <a:off x="2046000" y="775804"/>
            <a:ext cx="50520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성찰 및 아이디어 개선</a:t>
            </a:r>
            <a:endParaRPr sz="3800"/>
          </a:p>
        </p:txBody>
      </p:sp>
      <p:sp>
        <p:nvSpPr>
          <p:cNvPr id="415" name="Google Shape;415;p59"/>
          <p:cNvSpPr txBox="1"/>
          <p:nvPr/>
        </p:nvSpPr>
        <p:spPr>
          <a:xfrm>
            <a:off x="2114450" y="1681900"/>
            <a:ext cx="4915200" cy="479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>
              <a:schemeClr val="lt1"/>
            </a:outerShdw>
          </a:effectLst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다른 팀원의 오픈포트폴리오를 살펴보고, 비교/성찰하여 우리 팀의 아이디어 및 오픈포트폴리오를 개선해봅시다.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416" name="Google Shape;416;p59"/>
          <p:cNvGraphicFramePr/>
          <p:nvPr/>
        </p:nvGraphicFramePr>
        <p:xfrm>
          <a:off x="817325" y="23630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{AC5F4CAB-34C7-4CCE-B049-0F23553861EA}</a:tableStyleId>
              </a:tblPr>
              <a:tblGrid>
                <a:gridCol w="1446475"/>
                <a:gridCol w="6062975"/>
              </a:tblGrid>
              <a:tr h="282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 1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다른 팀의 오픈포트폴리오 확인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활동2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우리 팀의 오픈포트폴리오를 통해 그동안의 활동 과정을 되돌아보기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우리 반 오픈포트폴리오</a:t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(생략)</a:t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0" marB="0" marR="91425" marL="91425" anchor="ctr">
                    <a:lnL cap="flat" cmpd="sng" w="2857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7" name="Google Shape;417;p59"/>
          <p:cNvSpPr/>
          <p:nvPr/>
        </p:nvSpPr>
        <p:spPr>
          <a:xfrm rot="-1093349">
            <a:off x="8056926" y="1562037"/>
            <a:ext cx="230247" cy="218957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9"/>
          <p:cNvSpPr/>
          <p:nvPr/>
        </p:nvSpPr>
        <p:spPr>
          <a:xfrm rot="-905594">
            <a:off x="8379751" y="1788524"/>
            <a:ext cx="335266" cy="31882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rgbClr val="FF4848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rgbClr val="FF4848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9"/>
          <p:cNvSpPr/>
          <p:nvPr/>
        </p:nvSpPr>
        <p:spPr>
          <a:xfrm rot="-1382555">
            <a:off x="452460" y="1762239"/>
            <a:ext cx="231468" cy="231468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0"/>
          <p:cNvSpPr txBox="1"/>
          <p:nvPr>
            <p:ph type="ctrTitle"/>
          </p:nvPr>
        </p:nvSpPr>
        <p:spPr>
          <a:xfrm>
            <a:off x="2046000" y="431384"/>
            <a:ext cx="50520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수업을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마무리하며</a:t>
            </a:r>
            <a:endParaRPr/>
          </a:p>
        </p:txBody>
      </p:sp>
      <p:sp>
        <p:nvSpPr>
          <p:cNvPr id="425" name="Google Shape;425;p60"/>
          <p:cNvSpPr txBox="1"/>
          <p:nvPr>
            <p:ph idx="2" type="title"/>
          </p:nvPr>
        </p:nvSpPr>
        <p:spPr>
          <a:xfrm>
            <a:off x="626376" y="1904800"/>
            <a:ext cx="2844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500"/>
              <a:t>오늘 학습한 내용은?</a:t>
            </a:r>
            <a:endParaRPr sz="1500"/>
          </a:p>
        </p:txBody>
      </p:sp>
      <p:sp>
        <p:nvSpPr>
          <p:cNvPr id="426" name="Google Shape;426;p60"/>
          <p:cNvSpPr txBox="1"/>
          <p:nvPr>
            <p:ph idx="3" type="title"/>
          </p:nvPr>
        </p:nvSpPr>
        <p:spPr>
          <a:xfrm>
            <a:off x="3274751" y="2508100"/>
            <a:ext cx="2931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2. 다음 수업은?</a:t>
            </a:r>
            <a:endParaRPr sz="1500"/>
          </a:p>
        </p:txBody>
      </p:sp>
      <p:sp>
        <p:nvSpPr>
          <p:cNvPr id="427" name="Google Shape;427;p60"/>
          <p:cNvSpPr txBox="1"/>
          <p:nvPr>
            <p:ph idx="4" type="subTitle"/>
          </p:nvPr>
        </p:nvSpPr>
        <p:spPr>
          <a:xfrm>
            <a:off x="3423238" y="3020524"/>
            <a:ext cx="2634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최종 발표 및 피드백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성찰 및 아이디어 개선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8" name="Google Shape;428;p60"/>
          <p:cNvSpPr/>
          <p:nvPr/>
        </p:nvSpPr>
        <p:spPr>
          <a:xfrm rot="-2266879">
            <a:off x="3874171" y="2509546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60"/>
          <p:cNvSpPr/>
          <p:nvPr/>
        </p:nvSpPr>
        <p:spPr>
          <a:xfrm rot="-2266879">
            <a:off x="842071" y="1878058"/>
            <a:ext cx="241411" cy="2294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60"/>
          <p:cNvSpPr txBox="1"/>
          <p:nvPr/>
        </p:nvSpPr>
        <p:spPr>
          <a:xfrm>
            <a:off x="5988751" y="3110250"/>
            <a:ext cx="2844900" cy="47820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>
              <a:srgbClr val="FFFFFF">
                <a:alpha val="79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3. 수업 정리 및 과제</a:t>
            </a:r>
            <a:endParaRPr b="1" sz="15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1" name="Google Shape;431;p60"/>
          <p:cNvSpPr txBox="1"/>
          <p:nvPr/>
        </p:nvSpPr>
        <p:spPr>
          <a:xfrm>
            <a:off x="6093888" y="3636099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- 오늘 활용한 스마트 기기와 책상을 정리하세요.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- 스마트기기에서는 꼭! 로그아웃을 하세요.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2" name="Google Shape;432;p60"/>
          <p:cNvSpPr txBox="1"/>
          <p:nvPr/>
        </p:nvSpPr>
        <p:spPr>
          <a:xfrm>
            <a:off x="797013" y="2382999"/>
            <a:ext cx="2634600" cy="12132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190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- 최종 완성품 제작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- 최종 오픈포트폴리오 작성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- 성찰</a:t>
            </a:r>
            <a:endParaRPr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ker Training by Slidesgo">
  <a:themeElements>
    <a:clrScheme name="Simple Light">
      <a:dk1>
        <a:srgbClr val="191919"/>
      </a:dk1>
      <a:lt1>
        <a:srgbClr val="FFFFFF"/>
      </a:lt1>
      <a:dk2>
        <a:srgbClr val="00CEFF"/>
      </a:dk2>
      <a:lt2>
        <a:srgbClr val="FF4848"/>
      </a:lt2>
      <a:accent1>
        <a:srgbClr val="FFE400"/>
      </a:accent1>
      <a:accent2>
        <a:srgbClr val="5F5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ker Training by Slidesgo">
  <a:themeElements>
    <a:clrScheme name="Simple Light">
      <a:dk1>
        <a:srgbClr val="191919"/>
      </a:dk1>
      <a:lt1>
        <a:srgbClr val="FFFFFF"/>
      </a:lt1>
      <a:dk2>
        <a:srgbClr val="00CEFF"/>
      </a:dk2>
      <a:lt2>
        <a:srgbClr val="FF4848"/>
      </a:lt2>
      <a:accent1>
        <a:srgbClr val="FFE400"/>
      </a:accent1>
      <a:accent2>
        <a:srgbClr val="5F5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