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3" r:id="rId4"/>
    <p:sldMasterId id="2147483724" r:id="rId5"/>
    <p:sldMasterId id="214748372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5143500" cx="9144000"/>
  <p:notesSz cx="6858000" cy="9144000"/>
  <p:embeddedFontLst>
    <p:embeddedFont>
      <p:font typeface="Comfortaa SemiBold"/>
      <p:regular r:id="rId18"/>
      <p:bold r:id="rId19"/>
    </p:embeddedFont>
    <p:embeddedFont>
      <p:font typeface="Bellota Text"/>
      <p:regular r:id="rId20"/>
      <p:bold r:id="rId21"/>
      <p:italic r:id="rId22"/>
      <p:boldItalic r:id="rId23"/>
    </p:embeddedFont>
    <p:embeddedFont>
      <p:font typeface="Quicksand"/>
      <p:regular r:id="rId24"/>
      <p:bold r:id="rId25"/>
    </p:embeddedFont>
    <p:embeddedFont>
      <p:font typeface="Quicksand SemiBold"/>
      <p:regular r:id="rId26"/>
      <p:bold r:id="rId27"/>
    </p:embeddedFont>
    <p:embeddedFont>
      <p:font typeface="Comfortaa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5274F96-7496-4031-99AD-CBA5EF67408D}">
  <a:tblStyle styleId="{95274F96-7496-4031-99AD-CBA5EF6740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ellotaText-regular.fntdata"/><Relationship Id="rId22" Type="http://schemas.openxmlformats.org/officeDocument/2006/relationships/font" Target="fonts/BellotaText-italic.fntdata"/><Relationship Id="rId21" Type="http://schemas.openxmlformats.org/officeDocument/2006/relationships/font" Target="fonts/BellotaText-bold.fntdata"/><Relationship Id="rId24" Type="http://schemas.openxmlformats.org/officeDocument/2006/relationships/font" Target="fonts/Quicksand-regular.fntdata"/><Relationship Id="rId23" Type="http://schemas.openxmlformats.org/officeDocument/2006/relationships/font" Target="fonts/BellotaTex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QuicksandSemiBold-regular.fntdata"/><Relationship Id="rId25" Type="http://schemas.openxmlformats.org/officeDocument/2006/relationships/font" Target="fonts/Quicksand-bold.fntdata"/><Relationship Id="rId28" Type="http://schemas.openxmlformats.org/officeDocument/2006/relationships/font" Target="fonts/Comfortaa-regular.fntdata"/><Relationship Id="rId27" Type="http://schemas.openxmlformats.org/officeDocument/2006/relationships/font" Target="fonts/QuicksandSemiBold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Comfortaa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font" Target="fonts/ComfortaaSemiBold-bold.fntdata"/><Relationship Id="rId18" Type="http://schemas.openxmlformats.org/officeDocument/2006/relationships/font" Target="fonts/Comfortaa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582d9a887d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1582d9a887d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e6ade98ef0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e6ade98ef0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812119dbb5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812119dbb5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812119dbb5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812119dbb5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582d9a887d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1582d9a887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812119dbb5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1812119dbb5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7743706b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17743706b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5daaf9692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5daaf9692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1812119dbb5_0_8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1812119dbb5_0_8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928467">
            <a:off x="6231167" y="-305286"/>
            <a:ext cx="5991890" cy="5447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796205">
            <a:off x="-2716952" y="-378876"/>
            <a:ext cx="5889078" cy="535364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2427100" y="2338909"/>
            <a:ext cx="42897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 rot="141331">
            <a:off x="3302461" y="3924721"/>
            <a:ext cx="2540146" cy="583694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0">
            <a:off x="6904016" y="-224427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238417">
            <a:off x="-3838968" y="2351121"/>
            <a:ext cx="5570134" cy="5063758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1081525" y="1936076"/>
            <a:ext cx="6980700" cy="11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subTitle"/>
          </p:nvPr>
        </p:nvSpPr>
        <p:spPr>
          <a:xfrm>
            <a:off x="2800700" y="3329538"/>
            <a:ext cx="3542400" cy="6318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15775">
            <a:off x="-3963021" y="2333062"/>
            <a:ext cx="5241695" cy="476517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>
            <p:ph type="title"/>
          </p:nvPr>
        </p:nvSpPr>
        <p:spPr>
          <a:xfrm>
            <a:off x="1815625" y="1949595"/>
            <a:ext cx="254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13"/>
          <p:cNvSpPr txBox="1"/>
          <p:nvPr>
            <p:ph hasCustomPrompt="1" idx="2" type="title"/>
          </p:nvPr>
        </p:nvSpPr>
        <p:spPr>
          <a:xfrm rot="-531643">
            <a:off x="749677" y="2116437"/>
            <a:ext cx="878383" cy="632757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1815625" y="2349900"/>
            <a:ext cx="2544600" cy="682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cxnSp>
        <p:nvCxnSpPr>
          <p:cNvPr id="67" name="Google Shape;67;p13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cxnSp>
        <p:nvCxnSpPr>
          <p:cNvPr id="68" name="Google Shape;68;p13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sp>
        <p:nvSpPr>
          <p:cNvPr id="69" name="Google Shape;69;p13"/>
          <p:cNvSpPr txBox="1"/>
          <p:nvPr>
            <p:ph idx="3"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4" type="title"/>
          </p:nvPr>
        </p:nvSpPr>
        <p:spPr>
          <a:xfrm>
            <a:off x="5881275" y="1949595"/>
            <a:ext cx="254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Google Shape;71;p13"/>
          <p:cNvSpPr txBox="1"/>
          <p:nvPr>
            <p:ph hasCustomPrompt="1" idx="5" type="title"/>
          </p:nvPr>
        </p:nvSpPr>
        <p:spPr>
          <a:xfrm rot="411919">
            <a:off x="4815838" y="2116362"/>
            <a:ext cx="878398" cy="632733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/>
          <p:nvPr>
            <p:ph idx="6" type="subTitle"/>
          </p:nvPr>
        </p:nvSpPr>
        <p:spPr>
          <a:xfrm>
            <a:off x="5881275" y="2349900"/>
            <a:ext cx="2544600" cy="682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7" type="title"/>
          </p:nvPr>
        </p:nvSpPr>
        <p:spPr>
          <a:xfrm>
            <a:off x="1815625" y="3244995"/>
            <a:ext cx="254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4" name="Google Shape;74;p13"/>
          <p:cNvSpPr txBox="1"/>
          <p:nvPr>
            <p:ph hasCustomPrompt="1" idx="8" type="title"/>
          </p:nvPr>
        </p:nvSpPr>
        <p:spPr>
          <a:xfrm rot="525662">
            <a:off x="750720" y="3405281"/>
            <a:ext cx="878450" cy="63287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/>
          <p:nvPr>
            <p:ph idx="9" type="subTitle"/>
          </p:nvPr>
        </p:nvSpPr>
        <p:spPr>
          <a:xfrm>
            <a:off x="1815625" y="3645300"/>
            <a:ext cx="2544600" cy="682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idx="13" type="title"/>
          </p:nvPr>
        </p:nvSpPr>
        <p:spPr>
          <a:xfrm>
            <a:off x="5881275" y="3244995"/>
            <a:ext cx="254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13"/>
          <p:cNvSpPr txBox="1"/>
          <p:nvPr>
            <p:ph hasCustomPrompt="1" idx="14" type="title"/>
          </p:nvPr>
        </p:nvSpPr>
        <p:spPr>
          <a:xfrm rot="-343336">
            <a:off x="4815349" y="3411913"/>
            <a:ext cx="878578" cy="6325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/>
          <p:nvPr>
            <p:ph idx="15" type="subTitle"/>
          </p:nvPr>
        </p:nvSpPr>
        <p:spPr>
          <a:xfrm>
            <a:off x="5881275" y="3645300"/>
            <a:ext cx="2544600" cy="682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2415767">
            <a:off x="7463069" y="-153984"/>
            <a:ext cx="5431163" cy="4937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164384">
            <a:off x="-2878875" y="517441"/>
            <a:ext cx="4604625" cy="4185968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/>
          <p:nvPr>
            <p:ph hasCustomPrompt="1" type="title"/>
          </p:nvPr>
        </p:nvSpPr>
        <p:spPr>
          <a:xfrm>
            <a:off x="2157200" y="668075"/>
            <a:ext cx="4829400" cy="8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4"/>
          <p:cNvSpPr txBox="1"/>
          <p:nvPr>
            <p:ph idx="1" type="subTitle"/>
          </p:nvPr>
        </p:nvSpPr>
        <p:spPr>
          <a:xfrm>
            <a:off x="2469850" y="1730950"/>
            <a:ext cx="4204200" cy="3897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84" name="Google Shape;84;p14"/>
          <p:cNvSpPr txBox="1"/>
          <p:nvPr>
            <p:ph hasCustomPrompt="1" idx="2" type="title"/>
          </p:nvPr>
        </p:nvSpPr>
        <p:spPr>
          <a:xfrm>
            <a:off x="2157200" y="3101450"/>
            <a:ext cx="4829400" cy="8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4"/>
          <p:cNvSpPr txBox="1"/>
          <p:nvPr>
            <p:ph idx="3" type="subTitle"/>
          </p:nvPr>
        </p:nvSpPr>
        <p:spPr>
          <a:xfrm>
            <a:off x="2469850" y="4164325"/>
            <a:ext cx="4204200" cy="3897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5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6196979">
            <a:off x="-2723008" y="4133973"/>
            <a:ext cx="5241695" cy="4765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340679" y="-2857712"/>
            <a:ext cx="5241694" cy="476517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>
            <p:ph type="title"/>
          </p:nvPr>
        </p:nvSpPr>
        <p:spPr>
          <a:xfrm>
            <a:off x="685801" y="3614650"/>
            <a:ext cx="34623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0" name="Google Shape;90;p15"/>
          <p:cNvSpPr txBox="1"/>
          <p:nvPr>
            <p:ph idx="1" type="subTitle"/>
          </p:nvPr>
        </p:nvSpPr>
        <p:spPr>
          <a:xfrm>
            <a:off x="685800" y="1050663"/>
            <a:ext cx="3462300" cy="22194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9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16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cxnSp>
        <p:nvCxnSpPr>
          <p:cNvPr id="93" name="Google Shape;93;p16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sp>
        <p:nvSpPr>
          <p:cNvPr id="94" name="Google Shape;94;p16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7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554975">
            <a:off x="6922416" y="-303492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15775">
            <a:off x="-3794333" y="2347680"/>
            <a:ext cx="4963465" cy="451224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>
            <p:ph type="ctrTitle"/>
          </p:nvPr>
        </p:nvSpPr>
        <p:spPr>
          <a:xfrm>
            <a:off x="4907200" y="992975"/>
            <a:ext cx="32562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99" name="Google Shape;99;p17"/>
          <p:cNvSpPr txBox="1"/>
          <p:nvPr>
            <p:ph idx="1" type="subTitle"/>
          </p:nvPr>
        </p:nvSpPr>
        <p:spPr>
          <a:xfrm flipH="1" rot="-153172">
            <a:off x="4972371" y="2983403"/>
            <a:ext cx="3125202" cy="97296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554975">
            <a:off x="6922416" y="-303492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15775">
            <a:off x="-3794333" y="2347680"/>
            <a:ext cx="4963465" cy="451224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>
            <p:ph type="ctrTitle"/>
          </p:nvPr>
        </p:nvSpPr>
        <p:spPr>
          <a:xfrm>
            <a:off x="4383275" y="1193996"/>
            <a:ext cx="43041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1" type="subTitle"/>
          </p:nvPr>
        </p:nvSpPr>
        <p:spPr>
          <a:xfrm rot="153172">
            <a:off x="4981564" y="3172575"/>
            <a:ext cx="3125202" cy="97296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107" name="Google Shape;107;p19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cxnSp>
        <p:nvCxnSpPr>
          <p:cNvPr id="108" name="Google Shape;108;p19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sp>
        <p:nvSpPr>
          <p:cNvPr id="109" name="Google Shape;109;p19"/>
          <p:cNvSpPr txBox="1"/>
          <p:nvPr>
            <p:ph idx="2" type="title"/>
          </p:nvPr>
        </p:nvSpPr>
        <p:spPr>
          <a:xfrm>
            <a:off x="798501" y="3065088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0" name="Google Shape;110;p19"/>
          <p:cNvSpPr txBox="1"/>
          <p:nvPr>
            <p:ph idx="1" type="subTitle"/>
          </p:nvPr>
        </p:nvSpPr>
        <p:spPr>
          <a:xfrm>
            <a:off x="798501" y="3465388"/>
            <a:ext cx="22926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11" name="Google Shape;111;p19"/>
          <p:cNvSpPr txBox="1"/>
          <p:nvPr>
            <p:ph idx="3" type="title"/>
          </p:nvPr>
        </p:nvSpPr>
        <p:spPr>
          <a:xfrm>
            <a:off x="3421026" y="3065088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" name="Google Shape;112;p19"/>
          <p:cNvSpPr txBox="1"/>
          <p:nvPr>
            <p:ph idx="4" type="subTitle"/>
          </p:nvPr>
        </p:nvSpPr>
        <p:spPr>
          <a:xfrm>
            <a:off x="3421026" y="3465388"/>
            <a:ext cx="22926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13" name="Google Shape;113;p19"/>
          <p:cNvSpPr txBox="1"/>
          <p:nvPr>
            <p:ph idx="5" type="title"/>
          </p:nvPr>
        </p:nvSpPr>
        <p:spPr>
          <a:xfrm>
            <a:off x="6043589" y="3065100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4" name="Google Shape;114;p19"/>
          <p:cNvSpPr txBox="1"/>
          <p:nvPr>
            <p:ph idx="6" type="subTitle"/>
          </p:nvPr>
        </p:nvSpPr>
        <p:spPr>
          <a:xfrm>
            <a:off x="6043589" y="3465400"/>
            <a:ext cx="22926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5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117" name="Google Shape;117;p20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cxnSp>
        <p:nvCxnSpPr>
          <p:cNvPr id="118" name="Google Shape;118;p20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sp>
        <p:nvSpPr>
          <p:cNvPr id="119" name="Google Shape;119;p20"/>
          <p:cNvSpPr txBox="1"/>
          <p:nvPr>
            <p:ph idx="2" type="title"/>
          </p:nvPr>
        </p:nvSpPr>
        <p:spPr>
          <a:xfrm>
            <a:off x="798501" y="3384037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0" name="Google Shape;120;p20"/>
          <p:cNvSpPr txBox="1"/>
          <p:nvPr>
            <p:ph idx="1" type="subTitle"/>
          </p:nvPr>
        </p:nvSpPr>
        <p:spPr>
          <a:xfrm>
            <a:off x="1029050" y="3784325"/>
            <a:ext cx="18315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21" name="Google Shape;121;p20"/>
          <p:cNvSpPr txBox="1"/>
          <p:nvPr>
            <p:ph idx="3" type="title"/>
          </p:nvPr>
        </p:nvSpPr>
        <p:spPr>
          <a:xfrm>
            <a:off x="3421026" y="3384037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2" name="Google Shape;122;p20"/>
          <p:cNvSpPr txBox="1"/>
          <p:nvPr>
            <p:ph idx="4" type="subTitle"/>
          </p:nvPr>
        </p:nvSpPr>
        <p:spPr>
          <a:xfrm>
            <a:off x="3651600" y="3784325"/>
            <a:ext cx="18315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23" name="Google Shape;123;p20"/>
          <p:cNvSpPr txBox="1"/>
          <p:nvPr>
            <p:ph idx="5" type="title"/>
          </p:nvPr>
        </p:nvSpPr>
        <p:spPr>
          <a:xfrm>
            <a:off x="6043589" y="3384050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4" name="Google Shape;124;p20"/>
          <p:cNvSpPr txBox="1"/>
          <p:nvPr>
            <p:ph idx="6" type="subTitle"/>
          </p:nvPr>
        </p:nvSpPr>
        <p:spPr>
          <a:xfrm>
            <a:off x="6274138" y="3784350"/>
            <a:ext cx="18315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340679" y="-2857712"/>
            <a:ext cx="5241694" cy="476517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hasCustomPrompt="1" type="title"/>
          </p:nvPr>
        </p:nvSpPr>
        <p:spPr>
          <a:xfrm rot="-481">
            <a:off x="5425435" y="695183"/>
            <a:ext cx="21432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2" type="ctrTitle"/>
          </p:nvPr>
        </p:nvSpPr>
        <p:spPr>
          <a:xfrm>
            <a:off x="5365023" y="2424100"/>
            <a:ext cx="22629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 rot="141238">
            <a:off x="5076398" y="3654382"/>
            <a:ext cx="2841298" cy="583694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3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127" name="Google Shape;127;p21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cxnSp>
        <p:nvCxnSpPr>
          <p:cNvPr id="128" name="Google Shape;128;p21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2415775">
            <a:off x="7723304" y="2101687"/>
            <a:ext cx="5241695" cy="476517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132" name="Google Shape;132;p22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cxnSp>
        <p:nvCxnSpPr>
          <p:cNvPr id="133" name="Google Shape;133;p22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sp>
        <p:nvSpPr>
          <p:cNvPr id="134" name="Google Shape;134;p22"/>
          <p:cNvSpPr txBox="1"/>
          <p:nvPr>
            <p:ph idx="2" type="title"/>
          </p:nvPr>
        </p:nvSpPr>
        <p:spPr>
          <a:xfrm>
            <a:off x="1318350" y="20593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5" name="Google Shape;135;p22"/>
          <p:cNvSpPr txBox="1"/>
          <p:nvPr>
            <p:ph idx="1" type="subTitle"/>
          </p:nvPr>
        </p:nvSpPr>
        <p:spPr>
          <a:xfrm>
            <a:off x="1318350" y="24596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36" name="Google Shape;136;p22"/>
          <p:cNvSpPr txBox="1"/>
          <p:nvPr>
            <p:ph idx="3" type="title"/>
          </p:nvPr>
        </p:nvSpPr>
        <p:spPr>
          <a:xfrm>
            <a:off x="3532050" y="20593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7" name="Google Shape;137;p22"/>
          <p:cNvSpPr txBox="1"/>
          <p:nvPr>
            <p:ph idx="4" type="subTitle"/>
          </p:nvPr>
        </p:nvSpPr>
        <p:spPr>
          <a:xfrm>
            <a:off x="3532050" y="24596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5" type="title"/>
          </p:nvPr>
        </p:nvSpPr>
        <p:spPr>
          <a:xfrm>
            <a:off x="5745675" y="20593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9" name="Google Shape;139;p22"/>
          <p:cNvSpPr txBox="1"/>
          <p:nvPr>
            <p:ph idx="6" type="subTitle"/>
          </p:nvPr>
        </p:nvSpPr>
        <p:spPr>
          <a:xfrm>
            <a:off x="5745675" y="24596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40" name="Google Shape;140;p22"/>
          <p:cNvSpPr txBox="1"/>
          <p:nvPr>
            <p:ph idx="7" type="title"/>
          </p:nvPr>
        </p:nvSpPr>
        <p:spPr>
          <a:xfrm>
            <a:off x="1318350" y="33325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" name="Google Shape;141;p22"/>
          <p:cNvSpPr txBox="1"/>
          <p:nvPr>
            <p:ph idx="8" type="subTitle"/>
          </p:nvPr>
        </p:nvSpPr>
        <p:spPr>
          <a:xfrm>
            <a:off x="1318350" y="37328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42" name="Google Shape;142;p22"/>
          <p:cNvSpPr txBox="1"/>
          <p:nvPr>
            <p:ph idx="9" type="title"/>
          </p:nvPr>
        </p:nvSpPr>
        <p:spPr>
          <a:xfrm>
            <a:off x="3532050" y="33325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3" name="Google Shape;143;p22"/>
          <p:cNvSpPr txBox="1"/>
          <p:nvPr>
            <p:ph idx="13" type="subTitle"/>
          </p:nvPr>
        </p:nvSpPr>
        <p:spPr>
          <a:xfrm>
            <a:off x="3532050" y="37328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44" name="Google Shape;144;p22"/>
          <p:cNvSpPr txBox="1"/>
          <p:nvPr>
            <p:ph idx="14" type="title"/>
          </p:nvPr>
        </p:nvSpPr>
        <p:spPr>
          <a:xfrm>
            <a:off x="5745675" y="33325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5" name="Google Shape;145;p22"/>
          <p:cNvSpPr txBox="1"/>
          <p:nvPr>
            <p:ph idx="15" type="subTitle"/>
          </p:nvPr>
        </p:nvSpPr>
        <p:spPr>
          <a:xfrm>
            <a:off x="5745675" y="37328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3238417">
            <a:off x="7817807" y="2351121"/>
            <a:ext cx="5570134" cy="5063758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 txBox="1"/>
          <p:nvPr>
            <p:ph type="ctrTitle"/>
          </p:nvPr>
        </p:nvSpPr>
        <p:spPr>
          <a:xfrm>
            <a:off x="718625" y="1251009"/>
            <a:ext cx="42897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49" name="Google Shape;149;p23"/>
          <p:cNvSpPr txBox="1"/>
          <p:nvPr>
            <p:ph idx="1" type="subTitle"/>
          </p:nvPr>
        </p:nvSpPr>
        <p:spPr>
          <a:xfrm rot="141093">
            <a:off x="1179181" y="2762779"/>
            <a:ext cx="3370638" cy="1134653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50" name="Google Shape;150;p23"/>
          <p:cNvSpPr txBox="1"/>
          <p:nvPr/>
        </p:nvSpPr>
        <p:spPr>
          <a:xfrm>
            <a:off x="549275" y="4192050"/>
            <a:ext cx="4628400" cy="5202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CREDITS: This presentation template was created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, and includes icons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and infographics &amp; images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0">
            <a:off x="6904016" y="-224427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238417">
            <a:off x="-3838968" y="2351121"/>
            <a:ext cx="5570134" cy="5063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2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554975">
            <a:off x="-2638010" y="-303492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2415775">
            <a:off x="7808589" y="2347680"/>
            <a:ext cx="4963465" cy="4512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3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/>
          <p:nvPr/>
        </p:nvSpPr>
        <p:spPr>
          <a:xfrm rot="-2266879">
            <a:off x="7735446" y="589533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6"/>
          <p:cNvSpPr/>
          <p:nvPr/>
        </p:nvSpPr>
        <p:spPr>
          <a:xfrm rot="-2080782">
            <a:off x="8148629" y="678254"/>
            <a:ext cx="351677" cy="33462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6"/>
          <p:cNvSpPr/>
          <p:nvPr/>
        </p:nvSpPr>
        <p:spPr>
          <a:xfrm rot="-2266879">
            <a:off x="603121" y="702571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6"/>
          <p:cNvSpPr/>
          <p:nvPr/>
        </p:nvSpPr>
        <p:spPr>
          <a:xfrm flipH="1" rot="2266879">
            <a:off x="1145537" y="4296808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6"/>
          <p:cNvSpPr/>
          <p:nvPr/>
        </p:nvSpPr>
        <p:spPr>
          <a:xfrm flipH="1" rot="2080782">
            <a:off x="622087" y="4385529"/>
            <a:ext cx="351677" cy="33462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/>
          <p:nvPr/>
        </p:nvSpPr>
        <p:spPr>
          <a:xfrm flipH="1" rot="2266879">
            <a:off x="8277862" y="4409846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928467">
            <a:off x="6231167" y="-305286"/>
            <a:ext cx="5991890" cy="5447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796205">
            <a:off x="-2716952" y="-378876"/>
            <a:ext cx="5889078" cy="5353648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8"/>
          <p:cNvSpPr txBox="1"/>
          <p:nvPr>
            <p:ph type="ctrTitle"/>
          </p:nvPr>
        </p:nvSpPr>
        <p:spPr>
          <a:xfrm>
            <a:off x="2427100" y="2338909"/>
            <a:ext cx="42897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71" name="Google Shape;171;p28"/>
          <p:cNvSpPr txBox="1"/>
          <p:nvPr>
            <p:ph idx="1" type="subTitle"/>
          </p:nvPr>
        </p:nvSpPr>
        <p:spPr>
          <a:xfrm rot="141331">
            <a:off x="3302461" y="3924721"/>
            <a:ext cx="2540146" cy="583694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340679" y="-2857712"/>
            <a:ext cx="5241694" cy="476517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9"/>
          <p:cNvSpPr txBox="1"/>
          <p:nvPr>
            <p:ph hasCustomPrompt="1" type="title"/>
          </p:nvPr>
        </p:nvSpPr>
        <p:spPr>
          <a:xfrm rot="-481">
            <a:off x="5425435" y="695183"/>
            <a:ext cx="21432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5" name="Google Shape;175;p29"/>
          <p:cNvSpPr txBox="1"/>
          <p:nvPr>
            <p:ph idx="2" type="ctrTitle"/>
          </p:nvPr>
        </p:nvSpPr>
        <p:spPr>
          <a:xfrm>
            <a:off x="5365023" y="2424100"/>
            <a:ext cx="22629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76" name="Google Shape;176;p29"/>
          <p:cNvSpPr txBox="1"/>
          <p:nvPr>
            <p:ph idx="1" type="subTitle"/>
          </p:nvPr>
        </p:nvSpPr>
        <p:spPr>
          <a:xfrm rot="141238">
            <a:off x="5076398" y="3654382"/>
            <a:ext cx="2841298" cy="583694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idx="1" type="subTitle"/>
          </p:nvPr>
        </p:nvSpPr>
        <p:spPr>
          <a:xfrm>
            <a:off x="685800" y="1613100"/>
            <a:ext cx="7772400" cy="2990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79" name="Google Shape;179;p30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180" name="Google Shape;180;p30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cxnSp>
        <p:nvCxnSpPr>
          <p:cNvPr id="181" name="Google Shape;181;p30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15775">
            <a:off x="-3813946" y="2221212"/>
            <a:ext cx="5241695" cy="4765177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1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185" name="Google Shape;185;p31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cxnSp>
        <p:nvCxnSpPr>
          <p:cNvPr id="186" name="Google Shape;186;p31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sp>
        <p:nvSpPr>
          <p:cNvPr id="187" name="Google Shape;187;p31"/>
          <p:cNvSpPr txBox="1"/>
          <p:nvPr>
            <p:ph idx="2" type="title"/>
          </p:nvPr>
        </p:nvSpPr>
        <p:spPr>
          <a:xfrm>
            <a:off x="1806213" y="2859125"/>
            <a:ext cx="263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8" name="Google Shape;188;p31"/>
          <p:cNvSpPr txBox="1"/>
          <p:nvPr>
            <p:ph idx="1" type="subTitle"/>
          </p:nvPr>
        </p:nvSpPr>
        <p:spPr>
          <a:xfrm>
            <a:off x="1806213" y="3259424"/>
            <a:ext cx="2634600" cy="1213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89" name="Google Shape;189;p31"/>
          <p:cNvSpPr txBox="1"/>
          <p:nvPr>
            <p:ph idx="3" type="title"/>
          </p:nvPr>
        </p:nvSpPr>
        <p:spPr>
          <a:xfrm>
            <a:off x="4703188" y="2859125"/>
            <a:ext cx="263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0" name="Google Shape;190;p31"/>
          <p:cNvSpPr txBox="1"/>
          <p:nvPr>
            <p:ph idx="4" type="subTitle"/>
          </p:nvPr>
        </p:nvSpPr>
        <p:spPr>
          <a:xfrm>
            <a:off x="4703188" y="3259424"/>
            <a:ext cx="2634600" cy="1213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685800" y="1613100"/>
            <a:ext cx="7772400" cy="2990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21" name="Google Shape;21;p4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cxnSp>
        <p:nvCxnSpPr>
          <p:cNvPr id="22" name="Google Shape;22;p4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193" name="Google Shape;193;p32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cxnSp>
        <p:nvCxnSpPr>
          <p:cNvPr id="194" name="Google Shape;194;p32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554975">
            <a:off x="6922416" y="-2958724"/>
            <a:ext cx="4693315" cy="426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3"/>
          <p:cNvSpPr txBox="1"/>
          <p:nvPr>
            <p:ph type="ctrTitle"/>
          </p:nvPr>
        </p:nvSpPr>
        <p:spPr>
          <a:xfrm>
            <a:off x="564200" y="905600"/>
            <a:ext cx="37842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98" name="Google Shape;198;p33"/>
          <p:cNvSpPr txBox="1"/>
          <p:nvPr>
            <p:ph idx="1" type="subTitle"/>
          </p:nvPr>
        </p:nvSpPr>
        <p:spPr>
          <a:xfrm rot="77555">
            <a:off x="891705" y="2970010"/>
            <a:ext cx="3125295" cy="163271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○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■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●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○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■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●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○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■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712585">
            <a:off x="6868127" y="1246812"/>
            <a:ext cx="5241693" cy="476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2700000">
            <a:off x="-2253608" y="-2046049"/>
            <a:ext cx="4693315" cy="426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4"/>
          <p:cNvSpPr txBox="1"/>
          <p:nvPr>
            <p:ph type="ctrTitle"/>
          </p:nvPr>
        </p:nvSpPr>
        <p:spPr>
          <a:xfrm>
            <a:off x="1893625" y="2483015"/>
            <a:ext cx="53691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/>
          <p:nvPr>
            <p:ph type="ctrTitle"/>
          </p:nvPr>
        </p:nvSpPr>
        <p:spPr>
          <a:xfrm>
            <a:off x="1237475" y="1416125"/>
            <a:ext cx="27906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05" name="Google Shape;205;p35"/>
          <p:cNvSpPr txBox="1"/>
          <p:nvPr>
            <p:ph idx="1" type="subTitle"/>
          </p:nvPr>
        </p:nvSpPr>
        <p:spPr>
          <a:xfrm rot="-110015">
            <a:off x="893706" y="2936299"/>
            <a:ext cx="3478481" cy="126185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pic>
        <p:nvPicPr>
          <p:cNvPr id="206" name="Google Shape;206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737892">
            <a:off x="-3719071" y="-2300562"/>
            <a:ext cx="5241694" cy="476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/>
          <p:nvPr/>
        </p:nvSpPr>
        <p:spPr>
          <a:xfrm>
            <a:off x="150" y="-25"/>
            <a:ext cx="9144000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2000">
                <a:srgbClr val="191919">
                  <a:alpha val="0"/>
                </a:srgbClr>
              </a:gs>
              <a:gs pos="57000">
                <a:srgbClr val="191919">
                  <a:alpha val="32156"/>
                </a:srgbClr>
              </a:gs>
              <a:gs pos="100000">
                <a:schemeClr val="dk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2415775">
            <a:off x="7080954" y="2101687"/>
            <a:ext cx="5241695" cy="4765177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6"/>
          <p:cNvSpPr txBox="1"/>
          <p:nvPr>
            <p:ph type="ctrTitle"/>
          </p:nvPr>
        </p:nvSpPr>
        <p:spPr>
          <a:xfrm>
            <a:off x="1385175" y="431375"/>
            <a:ext cx="63738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11" name="Google Shape;211;p36"/>
          <p:cNvSpPr/>
          <p:nvPr/>
        </p:nvSpPr>
        <p:spPr>
          <a:xfrm rot="-6921765">
            <a:off x="6706482" y="3885421"/>
            <a:ext cx="345280" cy="328358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6"/>
          <p:cNvSpPr/>
          <p:nvPr/>
        </p:nvSpPr>
        <p:spPr>
          <a:xfrm rot="-6737789">
            <a:off x="6968427" y="3200151"/>
            <a:ext cx="502900" cy="478391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45585">
            <a:off x="-2583912" y="2139978"/>
            <a:ext cx="4848076" cy="440734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6"/>
          <p:cNvSpPr/>
          <p:nvPr/>
        </p:nvSpPr>
        <p:spPr>
          <a:xfrm rot="-2011515">
            <a:off x="1518589" y="2731848"/>
            <a:ext cx="231394" cy="231394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0">
            <a:off x="6904016" y="-224427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238417">
            <a:off x="-3838968" y="2351121"/>
            <a:ext cx="5570134" cy="5063758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7"/>
          <p:cNvSpPr txBox="1"/>
          <p:nvPr>
            <p:ph hasCustomPrompt="1" type="title"/>
          </p:nvPr>
        </p:nvSpPr>
        <p:spPr>
          <a:xfrm>
            <a:off x="1081525" y="1936076"/>
            <a:ext cx="6980700" cy="11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9" name="Google Shape;219;p37"/>
          <p:cNvSpPr txBox="1"/>
          <p:nvPr>
            <p:ph idx="1" type="subTitle"/>
          </p:nvPr>
        </p:nvSpPr>
        <p:spPr>
          <a:xfrm>
            <a:off x="2800700" y="3329538"/>
            <a:ext cx="3542400" cy="6318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15775">
            <a:off x="-3963021" y="2333062"/>
            <a:ext cx="5241695" cy="4765177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9"/>
          <p:cNvSpPr txBox="1"/>
          <p:nvPr>
            <p:ph type="title"/>
          </p:nvPr>
        </p:nvSpPr>
        <p:spPr>
          <a:xfrm>
            <a:off x="1815625" y="1949595"/>
            <a:ext cx="254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4" name="Google Shape;224;p39"/>
          <p:cNvSpPr txBox="1"/>
          <p:nvPr>
            <p:ph hasCustomPrompt="1" idx="2" type="title"/>
          </p:nvPr>
        </p:nvSpPr>
        <p:spPr>
          <a:xfrm rot="-531643">
            <a:off x="749677" y="2116437"/>
            <a:ext cx="878383" cy="632757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5" name="Google Shape;225;p39"/>
          <p:cNvSpPr txBox="1"/>
          <p:nvPr>
            <p:ph idx="1" type="subTitle"/>
          </p:nvPr>
        </p:nvSpPr>
        <p:spPr>
          <a:xfrm>
            <a:off x="1815625" y="2349900"/>
            <a:ext cx="2544600" cy="682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cxnSp>
        <p:nvCxnSpPr>
          <p:cNvPr id="226" name="Google Shape;226;p39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cxnSp>
        <p:nvCxnSpPr>
          <p:cNvPr id="227" name="Google Shape;227;p39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sp>
        <p:nvSpPr>
          <p:cNvPr id="228" name="Google Shape;228;p39"/>
          <p:cNvSpPr txBox="1"/>
          <p:nvPr>
            <p:ph idx="3"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29" name="Google Shape;229;p39"/>
          <p:cNvSpPr txBox="1"/>
          <p:nvPr>
            <p:ph idx="4" type="title"/>
          </p:nvPr>
        </p:nvSpPr>
        <p:spPr>
          <a:xfrm>
            <a:off x="5881275" y="1949595"/>
            <a:ext cx="254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0" name="Google Shape;230;p39"/>
          <p:cNvSpPr txBox="1"/>
          <p:nvPr>
            <p:ph hasCustomPrompt="1" idx="5" type="title"/>
          </p:nvPr>
        </p:nvSpPr>
        <p:spPr>
          <a:xfrm rot="411919">
            <a:off x="4815838" y="2116362"/>
            <a:ext cx="878398" cy="632733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1" name="Google Shape;231;p39"/>
          <p:cNvSpPr txBox="1"/>
          <p:nvPr>
            <p:ph idx="6" type="subTitle"/>
          </p:nvPr>
        </p:nvSpPr>
        <p:spPr>
          <a:xfrm>
            <a:off x="5881275" y="2349900"/>
            <a:ext cx="2544600" cy="682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32" name="Google Shape;232;p39"/>
          <p:cNvSpPr txBox="1"/>
          <p:nvPr>
            <p:ph idx="7" type="title"/>
          </p:nvPr>
        </p:nvSpPr>
        <p:spPr>
          <a:xfrm>
            <a:off x="1815625" y="3244995"/>
            <a:ext cx="254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3" name="Google Shape;233;p39"/>
          <p:cNvSpPr txBox="1"/>
          <p:nvPr>
            <p:ph hasCustomPrompt="1" idx="8" type="title"/>
          </p:nvPr>
        </p:nvSpPr>
        <p:spPr>
          <a:xfrm rot="525662">
            <a:off x="750720" y="3405281"/>
            <a:ext cx="878450" cy="63287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4" name="Google Shape;234;p39"/>
          <p:cNvSpPr txBox="1"/>
          <p:nvPr>
            <p:ph idx="9" type="subTitle"/>
          </p:nvPr>
        </p:nvSpPr>
        <p:spPr>
          <a:xfrm>
            <a:off x="1815625" y="3645300"/>
            <a:ext cx="2544600" cy="682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35" name="Google Shape;235;p39"/>
          <p:cNvSpPr txBox="1"/>
          <p:nvPr>
            <p:ph idx="13" type="title"/>
          </p:nvPr>
        </p:nvSpPr>
        <p:spPr>
          <a:xfrm>
            <a:off x="5881275" y="3244995"/>
            <a:ext cx="254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6" name="Google Shape;236;p39"/>
          <p:cNvSpPr txBox="1"/>
          <p:nvPr>
            <p:ph hasCustomPrompt="1" idx="14" type="title"/>
          </p:nvPr>
        </p:nvSpPr>
        <p:spPr>
          <a:xfrm rot="-343336">
            <a:off x="4815349" y="3411913"/>
            <a:ext cx="878578" cy="6325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7" name="Google Shape;237;p39"/>
          <p:cNvSpPr txBox="1"/>
          <p:nvPr>
            <p:ph idx="15" type="subTitle"/>
          </p:nvPr>
        </p:nvSpPr>
        <p:spPr>
          <a:xfrm>
            <a:off x="5881275" y="3645300"/>
            <a:ext cx="2544600" cy="682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2415767">
            <a:off x="7463069" y="-153984"/>
            <a:ext cx="5431163" cy="4937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164384">
            <a:off x="-2878875" y="517441"/>
            <a:ext cx="4604625" cy="4185968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0"/>
          <p:cNvSpPr txBox="1"/>
          <p:nvPr>
            <p:ph hasCustomPrompt="1" type="title"/>
          </p:nvPr>
        </p:nvSpPr>
        <p:spPr>
          <a:xfrm>
            <a:off x="2157200" y="668075"/>
            <a:ext cx="4829400" cy="8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2" name="Google Shape;242;p40"/>
          <p:cNvSpPr txBox="1"/>
          <p:nvPr>
            <p:ph idx="1" type="subTitle"/>
          </p:nvPr>
        </p:nvSpPr>
        <p:spPr>
          <a:xfrm>
            <a:off x="2469850" y="1730950"/>
            <a:ext cx="4204200" cy="3897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43" name="Google Shape;243;p40"/>
          <p:cNvSpPr txBox="1"/>
          <p:nvPr>
            <p:ph hasCustomPrompt="1" idx="2" type="title"/>
          </p:nvPr>
        </p:nvSpPr>
        <p:spPr>
          <a:xfrm>
            <a:off x="2157200" y="3101450"/>
            <a:ext cx="4829400" cy="8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4" name="Google Shape;244;p40"/>
          <p:cNvSpPr txBox="1"/>
          <p:nvPr>
            <p:ph idx="3" type="subTitle"/>
          </p:nvPr>
        </p:nvSpPr>
        <p:spPr>
          <a:xfrm>
            <a:off x="2469850" y="4164325"/>
            <a:ext cx="4204200" cy="3897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5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6196979">
            <a:off x="-2723008" y="4133973"/>
            <a:ext cx="5241695" cy="4765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340679" y="-2857712"/>
            <a:ext cx="5241694" cy="4765176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1"/>
          <p:cNvSpPr txBox="1"/>
          <p:nvPr>
            <p:ph type="title"/>
          </p:nvPr>
        </p:nvSpPr>
        <p:spPr>
          <a:xfrm>
            <a:off x="685801" y="3614650"/>
            <a:ext cx="34623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9" name="Google Shape;249;p41"/>
          <p:cNvSpPr txBox="1"/>
          <p:nvPr>
            <p:ph idx="1" type="subTitle"/>
          </p:nvPr>
        </p:nvSpPr>
        <p:spPr>
          <a:xfrm>
            <a:off x="685800" y="1050663"/>
            <a:ext cx="3462300" cy="22194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15775">
            <a:off x="-3813946" y="2221212"/>
            <a:ext cx="5241695" cy="4765177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26" name="Google Shape;26;p5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cxnSp>
        <p:nvCxnSpPr>
          <p:cNvPr id="27" name="Google Shape;27;p5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sp>
        <p:nvSpPr>
          <p:cNvPr id="28" name="Google Shape;28;p5"/>
          <p:cNvSpPr txBox="1"/>
          <p:nvPr>
            <p:ph idx="2" type="title"/>
          </p:nvPr>
        </p:nvSpPr>
        <p:spPr>
          <a:xfrm>
            <a:off x="1806213" y="2859125"/>
            <a:ext cx="263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1806213" y="3259424"/>
            <a:ext cx="2634600" cy="1213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3" type="title"/>
          </p:nvPr>
        </p:nvSpPr>
        <p:spPr>
          <a:xfrm>
            <a:off x="4703188" y="2859125"/>
            <a:ext cx="263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5"/>
          <p:cNvSpPr txBox="1"/>
          <p:nvPr>
            <p:ph idx="4" type="subTitle"/>
          </p:nvPr>
        </p:nvSpPr>
        <p:spPr>
          <a:xfrm>
            <a:off x="4703188" y="3259424"/>
            <a:ext cx="2634600" cy="1213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9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1" name="Google Shape;251;p42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cxnSp>
        <p:nvCxnSpPr>
          <p:cNvPr id="252" name="Google Shape;252;p42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sp>
        <p:nvSpPr>
          <p:cNvPr id="253" name="Google Shape;253;p42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7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554975">
            <a:off x="6922416" y="-303492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15775">
            <a:off x="-3794333" y="2347680"/>
            <a:ext cx="4963465" cy="4512241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3"/>
          <p:cNvSpPr txBox="1"/>
          <p:nvPr>
            <p:ph type="ctrTitle"/>
          </p:nvPr>
        </p:nvSpPr>
        <p:spPr>
          <a:xfrm>
            <a:off x="4907200" y="992975"/>
            <a:ext cx="32562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58" name="Google Shape;258;p43"/>
          <p:cNvSpPr txBox="1"/>
          <p:nvPr>
            <p:ph idx="1" type="subTitle"/>
          </p:nvPr>
        </p:nvSpPr>
        <p:spPr>
          <a:xfrm flipH="1" rot="-153172">
            <a:off x="4972371" y="2983403"/>
            <a:ext cx="3125202" cy="97296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554975">
            <a:off x="6922416" y="-303492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15775">
            <a:off x="-3794333" y="2347680"/>
            <a:ext cx="4963465" cy="4512241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4"/>
          <p:cNvSpPr txBox="1"/>
          <p:nvPr>
            <p:ph type="ctrTitle"/>
          </p:nvPr>
        </p:nvSpPr>
        <p:spPr>
          <a:xfrm>
            <a:off x="4383275" y="1193996"/>
            <a:ext cx="43041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63" name="Google Shape;263;p44"/>
          <p:cNvSpPr txBox="1"/>
          <p:nvPr>
            <p:ph idx="1" type="subTitle"/>
          </p:nvPr>
        </p:nvSpPr>
        <p:spPr>
          <a:xfrm rot="153172">
            <a:off x="4981564" y="3172575"/>
            <a:ext cx="3125202" cy="97296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5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266" name="Google Shape;266;p45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cxnSp>
        <p:nvCxnSpPr>
          <p:cNvPr id="267" name="Google Shape;267;p45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sp>
        <p:nvSpPr>
          <p:cNvPr id="268" name="Google Shape;268;p45"/>
          <p:cNvSpPr txBox="1"/>
          <p:nvPr>
            <p:ph idx="2" type="title"/>
          </p:nvPr>
        </p:nvSpPr>
        <p:spPr>
          <a:xfrm>
            <a:off x="798501" y="3065088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9" name="Google Shape;269;p45"/>
          <p:cNvSpPr txBox="1"/>
          <p:nvPr>
            <p:ph idx="1" type="subTitle"/>
          </p:nvPr>
        </p:nvSpPr>
        <p:spPr>
          <a:xfrm>
            <a:off x="798501" y="3465388"/>
            <a:ext cx="22926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70" name="Google Shape;270;p45"/>
          <p:cNvSpPr txBox="1"/>
          <p:nvPr>
            <p:ph idx="3" type="title"/>
          </p:nvPr>
        </p:nvSpPr>
        <p:spPr>
          <a:xfrm>
            <a:off x="3421026" y="3065088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1" name="Google Shape;271;p45"/>
          <p:cNvSpPr txBox="1"/>
          <p:nvPr>
            <p:ph idx="4" type="subTitle"/>
          </p:nvPr>
        </p:nvSpPr>
        <p:spPr>
          <a:xfrm>
            <a:off x="3421026" y="3465388"/>
            <a:ext cx="22926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72" name="Google Shape;272;p45"/>
          <p:cNvSpPr txBox="1"/>
          <p:nvPr>
            <p:ph idx="5" type="title"/>
          </p:nvPr>
        </p:nvSpPr>
        <p:spPr>
          <a:xfrm>
            <a:off x="6043589" y="3065100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3" name="Google Shape;273;p45"/>
          <p:cNvSpPr txBox="1"/>
          <p:nvPr>
            <p:ph idx="6" type="subTitle"/>
          </p:nvPr>
        </p:nvSpPr>
        <p:spPr>
          <a:xfrm>
            <a:off x="6043589" y="3465400"/>
            <a:ext cx="22926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5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6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276" name="Google Shape;276;p46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cxnSp>
        <p:nvCxnSpPr>
          <p:cNvPr id="277" name="Google Shape;277;p46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sp>
        <p:nvSpPr>
          <p:cNvPr id="278" name="Google Shape;278;p46"/>
          <p:cNvSpPr txBox="1"/>
          <p:nvPr>
            <p:ph idx="2" type="title"/>
          </p:nvPr>
        </p:nvSpPr>
        <p:spPr>
          <a:xfrm>
            <a:off x="798501" y="3384037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9" name="Google Shape;279;p46"/>
          <p:cNvSpPr txBox="1"/>
          <p:nvPr>
            <p:ph idx="1" type="subTitle"/>
          </p:nvPr>
        </p:nvSpPr>
        <p:spPr>
          <a:xfrm>
            <a:off x="1029050" y="3784325"/>
            <a:ext cx="18315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80" name="Google Shape;280;p46"/>
          <p:cNvSpPr txBox="1"/>
          <p:nvPr>
            <p:ph idx="3" type="title"/>
          </p:nvPr>
        </p:nvSpPr>
        <p:spPr>
          <a:xfrm>
            <a:off x="3421026" y="3384037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1" name="Google Shape;281;p46"/>
          <p:cNvSpPr txBox="1"/>
          <p:nvPr>
            <p:ph idx="4" type="subTitle"/>
          </p:nvPr>
        </p:nvSpPr>
        <p:spPr>
          <a:xfrm>
            <a:off x="3651600" y="3784325"/>
            <a:ext cx="18315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82" name="Google Shape;282;p46"/>
          <p:cNvSpPr txBox="1"/>
          <p:nvPr>
            <p:ph idx="5" type="title"/>
          </p:nvPr>
        </p:nvSpPr>
        <p:spPr>
          <a:xfrm>
            <a:off x="6043589" y="3384050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3" name="Google Shape;283;p46"/>
          <p:cNvSpPr txBox="1"/>
          <p:nvPr>
            <p:ph idx="6" type="subTitle"/>
          </p:nvPr>
        </p:nvSpPr>
        <p:spPr>
          <a:xfrm>
            <a:off x="6274138" y="3784350"/>
            <a:ext cx="18315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3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7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286" name="Google Shape;286;p47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cxnSp>
        <p:nvCxnSpPr>
          <p:cNvPr id="287" name="Google Shape;287;p47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2415775">
            <a:off x="7723304" y="2101687"/>
            <a:ext cx="5241695" cy="4765177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8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291" name="Google Shape;291;p48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cxnSp>
        <p:nvCxnSpPr>
          <p:cNvPr id="292" name="Google Shape;292;p48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sp>
        <p:nvSpPr>
          <p:cNvPr id="293" name="Google Shape;293;p48"/>
          <p:cNvSpPr txBox="1"/>
          <p:nvPr>
            <p:ph idx="2" type="title"/>
          </p:nvPr>
        </p:nvSpPr>
        <p:spPr>
          <a:xfrm>
            <a:off x="1318350" y="20593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4" name="Google Shape;294;p48"/>
          <p:cNvSpPr txBox="1"/>
          <p:nvPr>
            <p:ph idx="1" type="subTitle"/>
          </p:nvPr>
        </p:nvSpPr>
        <p:spPr>
          <a:xfrm>
            <a:off x="1318350" y="24596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95" name="Google Shape;295;p48"/>
          <p:cNvSpPr txBox="1"/>
          <p:nvPr>
            <p:ph idx="3" type="title"/>
          </p:nvPr>
        </p:nvSpPr>
        <p:spPr>
          <a:xfrm>
            <a:off x="3532050" y="20593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6" name="Google Shape;296;p48"/>
          <p:cNvSpPr txBox="1"/>
          <p:nvPr>
            <p:ph idx="4" type="subTitle"/>
          </p:nvPr>
        </p:nvSpPr>
        <p:spPr>
          <a:xfrm>
            <a:off x="3532050" y="24596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97" name="Google Shape;297;p48"/>
          <p:cNvSpPr txBox="1"/>
          <p:nvPr>
            <p:ph idx="5" type="title"/>
          </p:nvPr>
        </p:nvSpPr>
        <p:spPr>
          <a:xfrm>
            <a:off x="5745675" y="20593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8" name="Google Shape;298;p48"/>
          <p:cNvSpPr txBox="1"/>
          <p:nvPr>
            <p:ph idx="6" type="subTitle"/>
          </p:nvPr>
        </p:nvSpPr>
        <p:spPr>
          <a:xfrm>
            <a:off x="5745675" y="24596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99" name="Google Shape;299;p48"/>
          <p:cNvSpPr txBox="1"/>
          <p:nvPr>
            <p:ph idx="7" type="title"/>
          </p:nvPr>
        </p:nvSpPr>
        <p:spPr>
          <a:xfrm>
            <a:off x="1318350" y="33325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0" name="Google Shape;300;p48"/>
          <p:cNvSpPr txBox="1"/>
          <p:nvPr>
            <p:ph idx="8" type="subTitle"/>
          </p:nvPr>
        </p:nvSpPr>
        <p:spPr>
          <a:xfrm>
            <a:off x="1318350" y="37328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301" name="Google Shape;301;p48"/>
          <p:cNvSpPr txBox="1"/>
          <p:nvPr>
            <p:ph idx="9" type="title"/>
          </p:nvPr>
        </p:nvSpPr>
        <p:spPr>
          <a:xfrm>
            <a:off x="3532050" y="33325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2" name="Google Shape;302;p48"/>
          <p:cNvSpPr txBox="1"/>
          <p:nvPr>
            <p:ph idx="13" type="subTitle"/>
          </p:nvPr>
        </p:nvSpPr>
        <p:spPr>
          <a:xfrm>
            <a:off x="3532050" y="37328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303" name="Google Shape;303;p48"/>
          <p:cNvSpPr txBox="1"/>
          <p:nvPr>
            <p:ph idx="14" type="title"/>
          </p:nvPr>
        </p:nvSpPr>
        <p:spPr>
          <a:xfrm>
            <a:off x="5745675" y="33325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4" name="Google Shape;304;p48"/>
          <p:cNvSpPr txBox="1"/>
          <p:nvPr>
            <p:ph idx="15" type="subTitle"/>
          </p:nvPr>
        </p:nvSpPr>
        <p:spPr>
          <a:xfrm>
            <a:off x="5745675" y="37328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3238417">
            <a:off x="7817807" y="2351121"/>
            <a:ext cx="5570134" cy="5063758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9"/>
          <p:cNvSpPr txBox="1"/>
          <p:nvPr>
            <p:ph type="ctrTitle"/>
          </p:nvPr>
        </p:nvSpPr>
        <p:spPr>
          <a:xfrm>
            <a:off x="718625" y="1251009"/>
            <a:ext cx="42897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08" name="Google Shape;308;p49"/>
          <p:cNvSpPr txBox="1"/>
          <p:nvPr>
            <p:ph idx="1" type="subTitle"/>
          </p:nvPr>
        </p:nvSpPr>
        <p:spPr>
          <a:xfrm rot="141093">
            <a:off x="1179181" y="2762779"/>
            <a:ext cx="3370638" cy="1134653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309" name="Google Shape;309;p49"/>
          <p:cNvSpPr txBox="1"/>
          <p:nvPr/>
        </p:nvSpPr>
        <p:spPr>
          <a:xfrm>
            <a:off x="549275" y="4192050"/>
            <a:ext cx="4628400" cy="5202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CREDITS: This presentation template was created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, and includes icons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and infographics &amp; images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0">
            <a:off x="6904016" y="-224427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238417">
            <a:off x="-3838968" y="2351121"/>
            <a:ext cx="5570134" cy="5063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2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554975">
            <a:off x="-2638010" y="-303492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2415775">
            <a:off x="7808589" y="2347680"/>
            <a:ext cx="4963465" cy="4512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34" name="Google Shape;34;p6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cxnSp>
        <p:nvCxnSpPr>
          <p:cNvPr id="35" name="Google Shape;35;p6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3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2"/>
          <p:cNvSpPr/>
          <p:nvPr/>
        </p:nvSpPr>
        <p:spPr>
          <a:xfrm rot="-2266879">
            <a:off x="7735446" y="589533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52"/>
          <p:cNvSpPr/>
          <p:nvPr/>
        </p:nvSpPr>
        <p:spPr>
          <a:xfrm rot="-2080782">
            <a:off x="8148629" y="678254"/>
            <a:ext cx="351677" cy="33462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52"/>
          <p:cNvSpPr/>
          <p:nvPr/>
        </p:nvSpPr>
        <p:spPr>
          <a:xfrm rot="-2266879">
            <a:off x="603121" y="702571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52"/>
          <p:cNvSpPr/>
          <p:nvPr/>
        </p:nvSpPr>
        <p:spPr>
          <a:xfrm flipH="1" rot="2266879">
            <a:off x="1145537" y="4296808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52"/>
          <p:cNvSpPr/>
          <p:nvPr/>
        </p:nvSpPr>
        <p:spPr>
          <a:xfrm flipH="1" rot="2080782">
            <a:off x="622087" y="4385529"/>
            <a:ext cx="351677" cy="33462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52"/>
          <p:cNvSpPr/>
          <p:nvPr/>
        </p:nvSpPr>
        <p:spPr>
          <a:xfrm flipH="1" rot="2266879">
            <a:off x="8277862" y="4409846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928467">
            <a:off x="6231167" y="-305286"/>
            <a:ext cx="5991890" cy="5447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796205">
            <a:off x="-2716952" y="-378876"/>
            <a:ext cx="5889078" cy="5353648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54"/>
          <p:cNvSpPr txBox="1"/>
          <p:nvPr>
            <p:ph type="ctrTitle"/>
          </p:nvPr>
        </p:nvSpPr>
        <p:spPr>
          <a:xfrm>
            <a:off x="2427100" y="2338909"/>
            <a:ext cx="42897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30" name="Google Shape;330;p54"/>
          <p:cNvSpPr txBox="1"/>
          <p:nvPr>
            <p:ph idx="1" type="subTitle"/>
          </p:nvPr>
        </p:nvSpPr>
        <p:spPr>
          <a:xfrm rot="141331">
            <a:off x="3302461" y="3924721"/>
            <a:ext cx="2540146" cy="583694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340679" y="-2857712"/>
            <a:ext cx="5241694" cy="4765176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55"/>
          <p:cNvSpPr txBox="1"/>
          <p:nvPr>
            <p:ph hasCustomPrompt="1" type="title"/>
          </p:nvPr>
        </p:nvSpPr>
        <p:spPr>
          <a:xfrm rot="-481">
            <a:off x="5425435" y="695183"/>
            <a:ext cx="21432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4" name="Google Shape;334;p55"/>
          <p:cNvSpPr txBox="1"/>
          <p:nvPr>
            <p:ph idx="2" type="ctrTitle"/>
          </p:nvPr>
        </p:nvSpPr>
        <p:spPr>
          <a:xfrm>
            <a:off x="5365023" y="2424100"/>
            <a:ext cx="22629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35" name="Google Shape;335;p55"/>
          <p:cNvSpPr txBox="1"/>
          <p:nvPr>
            <p:ph idx="1" type="subTitle"/>
          </p:nvPr>
        </p:nvSpPr>
        <p:spPr>
          <a:xfrm rot="141238">
            <a:off x="5076398" y="3654382"/>
            <a:ext cx="2841298" cy="583694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6"/>
          <p:cNvSpPr txBox="1"/>
          <p:nvPr>
            <p:ph idx="1" type="subTitle"/>
          </p:nvPr>
        </p:nvSpPr>
        <p:spPr>
          <a:xfrm>
            <a:off x="685800" y="1613100"/>
            <a:ext cx="7772400" cy="2990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338" name="Google Shape;338;p56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339" name="Google Shape;339;p56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cxnSp>
        <p:nvCxnSpPr>
          <p:cNvPr id="340" name="Google Shape;340;p56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15775">
            <a:off x="-3813946" y="2221212"/>
            <a:ext cx="5241695" cy="4765177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57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344" name="Google Shape;344;p57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cxnSp>
        <p:nvCxnSpPr>
          <p:cNvPr id="345" name="Google Shape;345;p57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sp>
        <p:nvSpPr>
          <p:cNvPr id="346" name="Google Shape;346;p57"/>
          <p:cNvSpPr txBox="1"/>
          <p:nvPr>
            <p:ph idx="2" type="title"/>
          </p:nvPr>
        </p:nvSpPr>
        <p:spPr>
          <a:xfrm>
            <a:off x="1806213" y="2859125"/>
            <a:ext cx="263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7" name="Google Shape;347;p57"/>
          <p:cNvSpPr txBox="1"/>
          <p:nvPr>
            <p:ph idx="1" type="subTitle"/>
          </p:nvPr>
        </p:nvSpPr>
        <p:spPr>
          <a:xfrm>
            <a:off x="1806213" y="3259424"/>
            <a:ext cx="2634600" cy="1213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348" name="Google Shape;348;p57"/>
          <p:cNvSpPr txBox="1"/>
          <p:nvPr>
            <p:ph idx="3" type="title"/>
          </p:nvPr>
        </p:nvSpPr>
        <p:spPr>
          <a:xfrm>
            <a:off x="4703188" y="2859125"/>
            <a:ext cx="263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9" name="Google Shape;349;p57"/>
          <p:cNvSpPr txBox="1"/>
          <p:nvPr>
            <p:ph idx="4" type="subTitle"/>
          </p:nvPr>
        </p:nvSpPr>
        <p:spPr>
          <a:xfrm>
            <a:off x="4703188" y="3259424"/>
            <a:ext cx="2634600" cy="1213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8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352" name="Google Shape;352;p58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cxnSp>
        <p:nvCxnSpPr>
          <p:cNvPr id="353" name="Google Shape;353;p58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5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554975">
            <a:off x="6922416" y="-2958724"/>
            <a:ext cx="4693315" cy="426665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59"/>
          <p:cNvSpPr txBox="1"/>
          <p:nvPr>
            <p:ph type="ctrTitle"/>
          </p:nvPr>
        </p:nvSpPr>
        <p:spPr>
          <a:xfrm>
            <a:off x="564200" y="905600"/>
            <a:ext cx="37842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57" name="Google Shape;357;p59"/>
          <p:cNvSpPr txBox="1"/>
          <p:nvPr>
            <p:ph idx="1" type="subTitle"/>
          </p:nvPr>
        </p:nvSpPr>
        <p:spPr>
          <a:xfrm rot="77555">
            <a:off x="891705" y="2970010"/>
            <a:ext cx="3125295" cy="163271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○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■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●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○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■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●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○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■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712585">
            <a:off x="6868127" y="1246812"/>
            <a:ext cx="5241693" cy="476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2700000">
            <a:off x="-2253608" y="-2046049"/>
            <a:ext cx="4693315" cy="426665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60"/>
          <p:cNvSpPr txBox="1"/>
          <p:nvPr>
            <p:ph type="ctrTitle"/>
          </p:nvPr>
        </p:nvSpPr>
        <p:spPr>
          <a:xfrm>
            <a:off x="1893625" y="2483015"/>
            <a:ext cx="53691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1"/>
          <p:cNvSpPr txBox="1"/>
          <p:nvPr>
            <p:ph type="ctrTitle"/>
          </p:nvPr>
        </p:nvSpPr>
        <p:spPr>
          <a:xfrm>
            <a:off x="1237475" y="1416125"/>
            <a:ext cx="27906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64" name="Google Shape;364;p61"/>
          <p:cNvSpPr txBox="1"/>
          <p:nvPr>
            <p:ph idx="1" type="subTitle"/>
          </p:nvPr>
        </p:nvSpPr>
        <p:spPr>
          <a:xfrm rot="-110015">
            <a:off x="893706" y="2936299"/>
            <a:ext cx="3478481" cy="126185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pic>
        <p:nvPicPr>
          <p:cNvPr id="365" name="Google Shape;365;p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737892">
            <a:off x="-3719071" y="-2300562"/>
            <a:ext cx="5241694" cy="476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2"/>
          <p:cNvSpPr/>
          <p:nvPr/>
        </p:nvSpPr>
        <p:spPr>
          <a:xfrm>
            <a:off x="150" y="-25"/>
            <a:ext cx="9144000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2000">
                <a:srgbClr val="191919">
                  <a:alpha val="0"/>
                </a:srgbClr>
              </a:gs>
              <a:gs pos="57000">
                <a:srgbClr val="191919">
                  <a:alpha val="32156"/>
                </a:srgbClr>
              </a:gs>
              <a:gs pos="100000">
                <a:schemeClr val="dk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8" name="Google Shape;368;p6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2415775">
            <a:off x="7080954" y="2101687"/>
            <a:ext cx="5241695" cy="4765177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62"/>
          <p:cNvSpPr txBox="1"/>
          <p:nvPr>
            <p:ph type="ctrTitle"/>
          </p:nvPr>
        </p:nvSpPr>
        <p:spPr>
          <a:xfrm>
            <a:off x="1385175" y="431375"/>
            <a:ext cx="63738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70" name="Google Shape;370;p62"/>
          <p:cNvSpPr/>
          <p:nvPr/>
        </p:nvSpPr>
        <p:spPr>
          <a:xfrm rot="-6921765">
            <a:off x="6706482" y="3885421"/>
            <a:ext cx="345280" cy="328358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62"/>
          <p:cNvSpPr/>
          <p:nvPr/>
        </p:nvSpPr>
        <p:spPr>
          <a:xfrm rot="-6737789">
            <a:off x="6968427" y="3200151"/>
            <a:ext cx="502900" cy="478391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2" name="Google Shape;37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45585">
            <a:off x="-2583912" y="2139978"/>
            <a:ext cx="4848076" cy="4407344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62"/>
          <p:cNvSpPr/>
          <p:nvPr/>
        </p:nvSpPr>
        <p:spPr>
          <a:xfrm rot="-2011515">
            <a:off x="1518589" y="2731848"/>
            <a:ext cx="231394" cy="231394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554975">
            <a:off x="6922416" y="-2958724"/>
            <a:ext cx="4693315" cy="42666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7"/>
          <p:cNvSpPr txBox="1"/>
          <p:nvPr>
            <p:ph type="ctrTitle"/>
          </p:nvPr>
        </p:nvSpPr>
        <p:spPr>
          <a:xfrm>
            <a:off x="564200" y="905600"/>
            <a:ext cx="37842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subTitle"/>
          </p:nvPr>
        </p:nvSpPr>
        <p:spPr>
          <a:xfrm rot="77555">
            <a:off x="891705" y="2970010"/>
            <a:ext cx="3125295" cy="163271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○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■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●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○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■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●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○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■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0">
            <a:off x="6904016" y="-224427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238417">
            <a:off x="-3838968" y="2351121"/>
            <a:ext cx="5570134" cy="5063758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63"/>
          <p:cNvSpPr txBox="1"/>
          <p:nvPr>
            <p:ph hasCustomPrompt="1" type="title"/>
          </p:nvPr>
        </p:nvSpPr>
        <p:spPr>
          <a:xfrm>
            <a:off x="1081525" y="1936076"/>
            <a:ext cx="6980700" cy="11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8" name="Google Shape;378;p63"/>
          <p:cNvSpPr txBox="1"/>
          <p:nvPr>
            <p:ph idx="1" type="subTitle"/>
          </p:nvPr>
        </p:nvSpPr>
        <p:spPr>
          <a:xfrm>
            <a:off x="2800700" y="3329538"/>
            <a:ext cx="3542400" cy="6318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6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15775">
            <a:off x="-3963021" y="2333062"/>
            <a:ext cx="5241695" cy="4765177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65"/>
          <p:cNvSpPr txBox="1"/>
          <p:nvPr>
            <p:ph type="title"/>
          </p:nvPr>
        </p:nvSpPr>
        <p:spPr>
          <a:xfrm>
            <a:off x="1815625" y="1949595"/>
            <a:ext cx="254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3" name="Google Shape;383;p65"/>
          <p:cNvSpPr txBox="1"/>
          <p:nvPr>
            <p:ph hasCustomPrompt="1" idx="2" type="title"/>
          </p:nvPr>
        </p:nvSpPr>
        <p:spPr>
          <a:xfrm rot="-531643">
            <a:off x="749677" y="2116437"/>
            <a:ext cx="878383" cy="632757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84" name="Google Shape;384;p65"/>
          <p:cNvSpPr txBox="1"/>
          <p:nvPr>
            <p:ph idx="1" type="subTitle"/>
          </p:nvPr>
        </p:nvSpPr>
        <p:spPr>
          <a:xfrm>
            <a:off x="1815625" y="2349900"/>
            <a:ext cx="2544600" cy="682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cxnSp>
        <p:nvCxnSpPr>
          <p:cNvPr id="385" name="Google Shape;385;p65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cxnSp>
        <p:nvCxnSpPr>
          <p:cNvPr id="386" name="Google Shape;386;p65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sp>
        <p:nvSpPr>
          <p:cNvPr id="387" name="Google Shape;387;p65"/>
          <p:cNvSpPr txBox="1"/>
          <p:nvPr>
            <p:ph idx="3"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88" name="Google Shape;388;p65"/>
          <p:cNvSpPr txBox="1"/>
          <p:nvPr>
            <p:ph idx="4" type="title"/>
          </p:nvPr>
        </p:nvSpPr>
        <p:spPr>
          <a:xfrm>
            <a:off x="5881275" y="1949595"/>
            <a:ext cx="254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9" name="Google Shape;389;p65"/>
          <p:cNvSpPr txBox="1"/>
          <p:nvPr>
            <p:ph hasCustomPrompt="1" idx="5" type="title"/>
          </p:nvPr>
        </p:nvSpPr>
        <p:spPr>
          <a:xfrm rot="411919">
            <a:off x="4815838" y="2116362"/>
            <a:ext cx="878398" cy="632733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90" name="Google Shape;390;p65"/>
          <p:cNvSpPr txBox="1"/>
          <p:nvPr>
            <p:ph idx="6" type="subTitle"/>
          </p:nvPr>
        </p:nvSpPr>
        <p:spPr>
          <a:xfrm>
            <a:off x="5881275" y="2349900"/>
            <a:ext cx="2544600" cy="682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391" name="Google Shape;391;p65"/>
          <p:cNvSpPr txBox="1"/>
          <p:nvPr>
            <p:ph idx="7" type="title"/>
          </p:nvPr>
        </p:nvSpPr>
        <p:spPr>
          <a:xfrm>
            <a:off x="1815625" y="3244995"/>
            <a:ext cx="254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2" name="Google Shape;392;p65"/>
          <p:cNvSpPr txBox="1"/>
          <p:nvPr>
            <p:ph hasCustomPrompt="1" idx="8" type="title"/>
          </p:nvPr>
        </p:nvSpPr>
        <p:spPr>
          <a:xfrm rot="525662">
            <a:off x="750720" y="3405281"/>
            <a:ext cx="878450" cy="63287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93" name="Google Shape;393;p65"/>
          <p:cNvSpPr txBox="1"/>
          <p:nvPr>
            <p:ph idx="9" type="subTitle"/>
          </p:nvPr>
        </p:nvSpPr>
        <p:spPr>
          <a:xfrm>
            <a:off x="1815625" y="3645300"/>
            <a:ext cx="2544600" cy="682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394" name="Google Shape;394;p65"/>
          <p:cNvSpPr txBox="1"/>
          <p:nvPr>
            <p:ph idx="13" type="title"/>
          </p:nvPr>
        </p:nvSpPr>
        <p:spPr>
          <a:xfrm>
            <a:off x="5881275" y="3244995"/>
            <a:ext cx="254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5" name="Google Shape;395;p65"/>
          <p:cNvSpPr txBox="1"/>
          <p:nvPr>
            <p:ph hasCustomPrompt="1" idx="14" type="title"/>
          </p:nvPr>
        </p:nvSpPr>
        <p:spPr>
          <a:xfrm rot="-343336">
            <a:off x="4815349" y="3411913"/>
            <a:ext cx="878578" cy="6325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96" name="Google Shape;396;p65"/>
          <p:cNvSpPr txBox="1"/>
          <p:nvPr>
            <p:ph idx="15" type="subTitle"/>
          </p:nvPr>
        </p:nvSpPr>
        <p:spPr>
          <a:xfrm>
            <a:off x="5881275" y="3645300"/>
            <a:ext cx="2544600" cy="682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p6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2415767">
            <a:off x="7463069" y="-153984"/>
            <a:ext cx="5431163" cy="4937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164384">
            <a:off x="-2878875" y="517441"/>
            <a:ext cx="4604625" cy="4185968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66"/>
          <p:cNvSpPr txBox="1"/>
          <p:nvPr>
            <p:ph hasCustomPrompt="1" type="title"/>
          </p:nvPr>
        </p:nvSpPr>
        <p:spPr>
          <a:xfrm>
            <a:off x="2157200" y="668075"/>
            <a:ext cx="4829400" cy="8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1" name="Google Shape;401;p66"/>
          <p:cNvSpPr txBox="1"/>
          <p:nvPr>
            <p:ph idx="1" type="subTitle"/>
          </p:nvPr>
        </p:nvSpPr>
        <p:spPr>
          <a:xfrm>
            <a:off x="2469850" y="1730950"/>
            <a:ext cx="4204200" cy="3897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402" name="Google Shape;402;p66"/>
          <p:cNvSpPr txBox="1"/>
          <p:nvPr>
            <p:ph hasCustomPrompt="1" idx="2" type="title"/>
          </p:nvPr>
        </p:nvSpPr>
        <p:spPr>
          <a:xfrm>
            <a:off x="2157200" y="3101450"/>
            <a:ext cx="4829400" cy="8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3" name="Google Shape;403;p66"/>
          <p:cNvSpPr txBox="1"/>
          <p:nvPr>
            <p:ph idx="3" type="subTitle"/>
          </p:nvPr>
        </p:nvSpPr>
        <p:spPr>
          <a:xfrm>
            <a:off x="2469850" y="4164325"/>
            <a:ext cx="4204200" cy="3897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5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p6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6196979">
            <a:off x="-2723008" y="4133973"/>
            <a:ext cx="5241695" cy="4765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6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340679" y="-2857712"/>
            <a:ext cx="5241694" cy="4765176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67"/>
          <p:cNvSpPr txBox="1"/>
          <p:nvPr>
            <p:ph type="title"/>
          </p:nvPr>
        </p:nvSpPr>
        <p:spPr>
          <a:xfrm>
            <a:off x="685801" y="3614650"/>
            <a:ext cx="34623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8" name="Google Shape;408;p67"/>
          <p:cNvSpPr txBox="1"/>
          <p:nvPr>
            <p:ph idx="1" type="subTitle"/>
          </p:nvPr>
        </p:nvSpPr>
        <p:spPr>
          <a:xfrm>
            <a:off x="685800" y="1050663"/>
            <a:ext cx="3462300" cy="22194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9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" name="Google Shape;410;p68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cxnSp>
        <p:nvCxnSpPr>
          <p:cNvPr id="411" name="Google Shape;411;p68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sp>
        <p:nvSpPr>
          <p:cNvPr id="412" name="Google Shape;412;p68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7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6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554975">
            <a:off x="6922416" y="-303492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6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15775">
            <a:off x="-3794333" y="2347680"/>
            <a:ext cx="4963465" cy="4512241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69"/>
          <p:cNvSpPr txBox="1"/>
          <p:nvPr>
            <p:ph type="ctrTitle"/>
          </p:nvPr>
        </p:nvSpPr>
        <p:spPr>
          <a:xfrm>
            <a:off x="4907200" y="992975"/>
            <a:ext cx="32562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417" name="Google Shape;417;p69"/>
          <p:cNvSpPr txBox="1"/>
          <p:nvPr>
            <p:ph idx="1" type="subTitle"/>
          </p:nvPr>
        </p:nvSpPr>
        <p:spPr>
          <a:xfrm flipH="1" rot="-153172">
            <a:off x="4972371" y="2983403"/>
            <a:ext cx="3125202" cy="97296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Google Shape;419;p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554975">
            <a:off x="6922416" y="-303492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15775">
            <a:off x="-3794333" y="2347680"/>
            <a:ext cx="4963465" cy="4512241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70"/>
          <p:cNvSpPr txBox="1"/>
          <p:nvPr>
            <p:ph type="ctrTitle"/>
          </p:nvPr>
        </p:nvSpPr>
        <p:spPr>
          <a:xfrm>
            <a:off x="4383275" y="1193996"/>
            <a:ext cx="43041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422" name="Google Shape;422;p70"/>
          <p:cNvSpPr txBox="1"/>
          <p:nvPr>
            <p:ph idx="1" type="subTitle"/>
          </p:nvPr>
        </p:nvSpPr>
        <p:spPr>
          <a:xfrm rot="153172">
            <a:off x="4981564" y="3172575"/>
            <a:ext cx="3125202" cy="97296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1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425" name="Google Shape;425;p71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cxnSp>
        <p:nvCxnSpPr>
          <p:cNvPr id="426" name="Google Shape;426;p71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sp>
        <p:nvSpPr>
          <p:cNvPr id="427" name="Google Shape;427;p71"/>
          <p:cNvSpPr txBox="1"/>
          <p:nvPr>
            <p:ph idx="2" type="title"/>
          </p:nvPr>
        </p:nvSpPr>
        <p:spPr>
          <a:xfrm>
            <a:off x="798501" y="3065088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8" name="Google Shape;428;p71"/>
          <p:cNvSpPr txBox="1"/>
          <p:nvPr>
            <p:ph idx="1" type="subTitle"/>
          </p:nvPr>
        </p:nvSpPr>
        <p:spPr>
          <a:xfrm>
            <a:off x="798501" y="3465388"/>
            <a:ext cx="22926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429" name="Google Shape;429;p71"/>
          <p:cNvSpPr txBox="1"/>
          <p:nvPr>
            <p:ph idx="3" type="title"/>
          </p:nvPr>
        </p:nvSpPr>
        <p:spPr>
          <a:xfrm>
            <a:off x="3421026" y="3065088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0" name="Google Shape;430;p71"/>
          <p:cNvSpPr txBox="1"/>
          <p:nvPr>
            <p:ph idx="4" type="subTitle"/>
          </p:nvPr>
        </p:nvSpPr>
        <p:spPr>
          <a:xfrm>
            <a:off x="3421026" y="3465388"/>
            <a:ext cx="22926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431" name="Google Shape;431;p71"/>
          <p:cNvSpPr txBox="1"/>
          <p:nvPr>
            <p:ph idx="5" type="title"/>
          </p:nvPr>
        </p:nvSpPr>
        <p:spPr>
          <a:xfrm>
            <a:off x="6043589" y="3065100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2" name="Google Shape;432;p71"/>
          <p:cNvSpPr txBox="1"/>
          <p:nvPr>
            <p:ph idx="6" type="subTitle"/>
          </p:nvPr>
        </p:nvSpPr>
        <p:spPr>
          <a:xfrm>
            <a:off x="6043589" y="3465400"/>
            <a:ext cx="22926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5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2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435" name="Google Shape;435;p72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cxnSp>
        <p:nvCxnSpPr>
          <p:cNvPr id="436" name="Google Shape;436;p72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sp>
        <p:nvSpPr>
          <p:cNvPr id="437" name="Google Shape;437;p72"/>
          <p:cNvSpPr txBox="1"/>
          <p:nvPr>
            <p:ph idx="2" type="title"/>
          </p:nvPr>
        </p:nvSpPr>
        <p:spPr>
          <a:xfrm>
            <a:off x="798501" y="3384037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8" name="Google Shape;438;p72"/>
          <p:cNvSpPr txBox="1"/>
          <p:nvPr>
            <p:ph idx="1" type="subTitle"/>
          </p:nvPr>
        </p:nvSpPr>
        <p:spPr>
          <a:xfrm>
            <a:off x="1029050" y="3784325"/>
            <a:ext cx="18315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439" name="Google Shape;439;p72"/>
          <p:cNvSpPr txBox="1"/>
          <p:nvPr>
            <p:ph idx="3" type="title"/>
          </p:nvPr>
        </p:nvSpPr>
        <p:spPr>
          <a:xfrm>
            <a:off x="3421026" y="3384037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0" name="Google Shape;440;p72"/>
          <p:cNvSpPr txBox="1"/>
          <p:nvPr>
            <p:ph idx="4" type="subTitle"/>
          </p:nvPr>
        </p:nvSpPr>
        <p:spPr>
          <a:xfrm>
            <a:off x="3651600" y="3784325"/>
            <a:ext cx="18315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441" name="Google Shape;441;p72"/>
          <p:cNvSpPr txBox="1"/>
          <p:nvPr>
            <p:ph idx="5" type="title"/>
          </p:nvPr>
        </p:nvSpPr>
        <p:spPr>
          <a:xfrm>
            <a:off x="6043589" y="3384050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2" name="Google Shape;442;p72"/>
          <p:cNvSpPr txBox="1"/>
          <p:nvPr>
            <p:ph idx="6" type="subTitle"/>
          </p:nvPr>
        </p:nvSpPr>
        <p:spPr>
          <a:xfrm>
            <a:off x="6274138" y="3784350"/>
            <a:ext cx="18315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712585">
            <a:off x="6868127" y="1246812"/>
            <a:ext cx="5241693" cy="476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2700000">
            <a:off x="-2253608" y="-2046049"/>
            <a:ext cx="4693315" cy="426665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8"/>
          <p:cNvSpPr txBox="1"/>
          <p:nvPr>
            <p:ph type="ctrTitle"/>
          </p:nvPr>
        </p:nvSpPr>
        <p:spPr>
          <a:xfrm>
            <a:off x="1893625" y="2483015"/>
            <a:ext cx="53691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3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73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445" name="Google Shape;445;p73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cxnSp>
        <p:nvCxnSpPr>
          <p:cNvPr id="446" name="Google Shape;446;p73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p7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2415775">
            <a:off x="7723304" y="2101687"/>
            <a:ext cx="5241695" cy="4765177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74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450" name="Google Shape;450;p74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cxnSp>
        <p:nvCxnSpPr>
          <p:cNvPr id="451" name="Google Shape;451;p74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sp>
        <p:nvSpPr>
          <p:cNvPr id="452" name="Google Shape;452;p74"/>
          <p:cNvSpPr txBox="1"/>
          <p:nvPr>
            <p:ph idx="2" type="title"/>
          </p:nvPr>
        </p:nvSpPr>
        <p:spPr>
          <a:xfrm>
            <a:off x="1318350" y="20593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3" name="Google Shape;453;p74"/>
          <p:cNvSpPr txBox="1"/>
          <p:nvPr>
            <p:ph idx="1" type="subTitle"/>
          </p:nvPr>
        </p:nvSpPr>
        <p:spPr>
          <a:xfrm>
            <a:off x="1318350" y="24596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454" name="Google Shape;454;p74"/>
          <p:cNvSpPr txBox="1"/>
          <p:nvPr>
            <p:ph idx="3" type="title"/>
          </p:nvPr>
        </p:nvSpPr>
        <p:spPr>
          <a:xfrm>
            <a:off x="3532050" y="20593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5" name="Google Shape;455;p74"/>
          <p:cNvSpPr txBox="1"/>
          <p:nvPr>
            <p:ph idx="4" type="subTitle"/>
          </p:nvPr>
        </p:nvSpPr>
        <p:spPr>
          <a:xfrm>
            <a:off x="3532050" y="24596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456" name="Google Shape;456;p74"/>
          <p:cNvSpPr txBox="1"/>
          <p:nvPr>
            <p:ph idx="5" type="title"/>
          </p:nvPr>
        </p:nvSpPr>
        <p:spPr>
          <a:xfrm>
            <a:off x="5745675" y="20593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7" name="Google Shape;457;p74"/>
          <p:cNvSpPr txBox="1"/>
          <p:nvPr>
            <p:ph idx="6" type="subTitle"/>
          </p:nvPr>
        </p:nvSpPr>
        <p:spPr>
          <a:xfrm>
            <a:off x="5745675" y="24596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458" name="Google Shape;458;p74"/>
          <p:cNvSpPr txBox="1"/>
          <p:nvPr>
            <p:ph idx="7" type="title"/>
          </p:nvPr>
        </p:nvSpPr>
        <p:spPr>
          <a:xfrm>
            <a:off x="1318350" y="33325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9" name="Google Shape;459;p74"/>
          <p:cNvSpPr txBox="1"/>
          <p:nvPr>
            <p:ph idx="8" type="subTitle"/>
          </p:nvPr>
        </p:nvSpPr>
        <p:spPr>
          <a:xfrm>
            <a:off x="1318350" y="37328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460" name="Google Shape;460;p74"/>
          <p:cNvSpPr txBox="1"/>
          <p:nvPr>
            <p:ph idx="9" type="title"/>
          </p:nvPr>
        </p:nvSpPr>
        <p:spPr>
          <a:xfrm>
            <a:off x="3532050" y="33325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1" name="Google Shape;461;p74"/>
          <p:cNvSpPr txBox="1"/>
          <p:nvPr>
            <p:ph idx="13" type="subTitle"/>
          </p:nvPr>
        </p:nvSpPr>
        <p:spPr>
          <a:xfrm>
            <a:off x="3532050" y="37328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462" name="Google Shape;462;p74"/>
          <p:cNvSpPr txBox="1"/>
          <p:nvPr>
            <p:ph idx="14" type="title"/>
          </p:nvPr>
        </p:nvSpPr>
        <p:spPr>
          <a:xfrm>
            <a:off x="5745675" y="33325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3" name="Google Shape;463;p74"/>
          <p:cNvSpPr txBox="1"/>
          <p:nvPr>
            <p:ph idx="15" type="subTitle"/>
          </p:nvPr>
        </p:nvSpPr>
        <p:spPr>
          <a:xfrm>
            <a:off x="5745675" y="37328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" name="Google Shape;465;p7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3238417">
            <a:off x="7817807" y="2351121"/>
            <a:ext cx="5570134" cy="5063758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75"/>
          <p:cNvSpPr txBox="1"/>
          <p:nvPr>
            <p:ph type="ctrTitle"/>
          </p:nvPr>
        </p:nvSpPr>
        <p:spPr>
          <a:xfrm>
            <a:off x="718625" y="1251009"/>
            <a:ext cx="42897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467" name="Google Shape;467;p75"/>
          <p:cNvSpPr txBox="1"/>
          <p:nvPr>
            <p:ph idx="1" type="subTitle"/>
          </p:nvPr>
        </p:nvSpPr>
        <p:spPr>
          <a:xfrm rot="141093">
            <a:off x="1179181" y="2762779"/>
            <a:ext cx="3370638" cy="1134653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468" name="Google Shape;468;p75"/>
          <p:cNvSpPr txBox="1"/>
          <p:nvPr/>
        </p:nvSpPr>
        <p:spPr>
          <a:xfrm>
            <a:off x="549275" y="4192050"/>
            <a:ext cx="4628400" cy="5202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CREDITS: This presentation template was created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, and includes icons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and infographics &amp; images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1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Google Shape;470;p7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0">
            <a:off x="6904016" y="-224427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7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238417">
            <a:off x="-3838968" y="2351121"/>
            <a:ext cx="5570134" cy="5063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2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Google Shape;473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554975">
            <a:off x="-2638010" y="-303492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2415775">
            <a:off x="7808589" y="2347680"/>
            <a:ext cx="4963465" cy="4512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3"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78"/>
          <p:cNvSpPr/>
          <p:nvPr/>
        </p:nvSpPr>
        <p:spPr>
          <a:xfrm rot="-2266879">
            <a:off x="7735446" y="589533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78"/>
          <p:cNvSpPr/>
          <p:nvPr/>
        </p:nvSpPr>
        <p:spPr>
          <a:xfrm rot="-2080782">
            <a:off x="8148629" y="678254"/>
            <a:ext cx="351677" cy="33462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78"/>
          <p:cNvSpPr/>
          <p:nvPr/>
        </p:nvSpPr>
        <p:spPr>
          <a:xfrm rot="-2266879">
            <a:off x="603121" y="702571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78"/>
          <p:cNvSpPr/>
          <p:nvPr/>
        </p:nvSpPr>
        <p:spPr>
          <a:xfrm flipH="1" rot="2266879">
            <a:off x="1145537" y="4296808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78"/>
          <p:cNvSpPr/>
          <p:nvPr/>
        </p:nvSpPr>
        <p:spPr>
          <a:xfrm flipH="1" rot="2080782">
            <a:off x="622087" y="4385529"/>
            <a:ext cx="351677" cy="33462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78"/>
          <p:cNvSpPr/>
          <p:nvPr/>
        </p:nvSpPr>
        <p:spPr>
          <a:xfrm flipH="1" rot="2266879">
            <a:off x="8277862" y="4409846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ctrTitle"/>
          </p:nvPr>
        </p:nvSpPr>
        <p:spPr>
          <a:xfrm>
            <a:off x="1237475" y="1416125"/>
            <a:ext cx="27906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 rot="-110015">
            <a:off x="893706" y="2936299"/>
            <a:ext cx="3478481" cy="126185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pic>
        <p:nvPicPr>
          <p:cNvPr id="47" name="Google Shape;4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737892">
            <a:off x="-3719071" y="-2300562"/>
            <a:ext cx="5241694" cy="476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150" y="-25"/>
            <a:ext cx="9144000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2000">
                <a:srgbClr val="191919">
                  <a:alpha val="0"/>
                </a:srgbClr>
              </a:gs>
              <a:gs pos="57000">
                <a:srgbClr val="191919">
                  <a:alpha val="32156"/>
                </a:srgbClr>
              </a:gs>
              <a:gs pos="100000">
                <a:schemeClr val="dk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" name="Google Shape;50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2415775">
            <a:off x="7080954" y="2101687"/>
            <a:ext cx="5241695" cy="4765177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/>
          <p:nvPr>
            <p:ph type="ctrTitle"/>
          </p:nvPr>
        </p:nvSpPr>
        <p:spPr>
          <a:xfrm>
            <a:off x="1385175" y="431375"/>
            <a:ext cx="63738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2" name="Google Shape;52;p10"/>
          <p:cNvSpPr/>
          <p:nvPr/>
        </p:nvSpPr>
        <p:spPr>
          <a:xfrm rot="-6921765">
            <a:off x="6706482" y="3885421"/>
            <a:ext cx="345280" cy="328358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0"/>
          <p:cNvSpPr/>
          <p:nvPr/>
        </p:nvSpPr>
        <p:spPr>
          <a:xfrm rot="-6737789">
            <a:off x="6968427" y="3200151"/>
            <a:ext cx="502900" cy="478391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" name="Google Shape;5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45585">
            <a:off x="-2583912" y="2139978"/>
            <a:ext cx="4848076" cy="440734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0"/>
          <p:cNvSpPr/>
          <p:nvPr/>
        </p:nvSpPr>
        <p:spPr>
          <a:xfrm rot="-2011515">
            <a:off x="1518589" y="2731848"/>
            <a:ext cx="231394" cy="231394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46.xml"/><Relationship Id="rId21" Type="http://schemas.openxmlformats.org/officeDocument/2006/relationships/slideLayout" Target="../slideLayouts/slideLayout45.xml"/><Relationship Id="rId24" Type="http://schemas.openxmlformats.org/officeDocument/2006/relationships/slideLayout" Target="../slideLayouts/slideLayout48.xml"/><Relationship Id="rId23" Type="http://schemas.openxmlformats.org/officeDocument/2006/relationships/slideLayout" Target="../slideLayouts/slideLayout47.xml"/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26" Type="http://schemas.openxmlformats.org/officeDocument/2006/relationships/slideLayout" Target="../slideLayouts/slideLayout50.xml"/><Relationship Id="rId25" Type="http://schemas.openxmlformats.org/officeDocument/2006/relationships/slideLayout" Target="../slideLayouts/slideLayout49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2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69.xml"/><Relationship Id="rId22" Type="http://schemas.openxmlformats.org/officeDocument/2006/relationships/slideLayout" Target="../slideLayouts/slideLayout71.xml"/><Relationship Id="rId21" Type="http://schemas.openxmlformats.org/officeDocument/2006/relationships/slideLayout" Target="../slideLayouts/slideLayout70.xml"/><Relationship Id="rId24" Type="http://schemas.openxmlformats.org/officeDocument/2006/relationships/slideLayout" Target="../slideLayouts/slideLayout73.xml"/><Relationship Id="rId23" Type="http://schemas.openxmlformats.org/officeDocument/2006/relationships/slideLayout" Target="../slideLayouts/slideLayout72.xml"/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51.xml"/><Relationship Id="rId3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26" Type="http://schemas.openxmlformats.org/officeDocument/2006/relationships/slideLayout" Target="../slideLayouts/slideLayout75.xml"/><Relationship Id="rId25" Type="http://schemas.openxmlformats.org/officeDocument/2006/relationships/slideLayout" Target="../slideLayouts/slideLayout74.xml"/><Relationship Id="rId27" Type="http://schemas.openxmlformats.org/officeDocument/2006/relationships/theme" Target="../theme/theme3.xml"/><Relationship Id="rId5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6.xml"/><Relationship Id="rId8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1.xml"/><Relationship Id="rId15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65.xml"/><Relationship Id="rId19" Type="http://schemas.openxmlformats.org/officeDocument/2006/relationships/slideLayout" Target="../slideLayouts/slideLayout68.xml"/><Relationship Id="rId18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chemeClr val="lt1">
                <a:alpha val="79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  <a:effectLst>
            <a:outerShdw blurRad="128588" rotWithShape="0" algn="bl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chemeClr val="lt1">
                <a:alpha val="79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  <a:effectLst>
            <a:outerShdw blurRad="128588" rotWithShape="0" algn="bl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  <p:sldLayoutId id="2147483691" r:id="rId20"/>
    <p:sldLayoutId id="2147483692" r:id="rId21"/>
    <p:sldLayoutId id="2147483693" r:id="rId22"/>
    <p:sldLayoutId id="2147483694" r:id="rId23"/>
    <p:sldLayoutId id="2147483695" r:id="rId24"/>
    <p:sldLayoutId id="2147483696" r:id="rId25"/>
    <p:sldLayoutId id="2147483697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chemeClr val="lt1">
                <a:alpha val="79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325" name="Google Shape;325;p53"/>
          <p:cNvSpPr txBox="1"/>
          <p:nvPr>
            <p:ph idx="1" type="body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  <a:effectLst>
            <a:outerShdw blurRad="128588" rotWithShape="0" algn="bl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  <p:sldLayoutId id="2147483715" r:id="rId19"/>
    <p:sldLayoutId id="2147483716" r:id="rId20"/>
    <p:sldLayoutId id="2147483717" r:id="rId21"/>
    <p:sldLayoutId id="2147483718" r:id="rId22"/>
    <p:sldLayoutId id="2147483719" r:id="rId23"/>
    <p:sldLayoutId id="2147483720" r:id="rId24"/>
    <p:sldLayoutId id="2147483721" r:id="rId25"/>
    <p:sldLayoutId id="2147483722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spreadsheets/d/1Tbtw2VFPyJxlxSfsf6H_BXzHRt960ZAn_n27bxRcvO8/edit?usp=sharin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9"/>
          <p:cNvSpPr/>
          <p:nvPr/>
        </p:nvSpPr>
        <p:spPr>
          <a:xfrm rot="141326">
            <a:off x="3199659" y="3829918"/>
            <a:ext cx="2744619" cy="79807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79"/>
          <p:cNvSpPr txBox="1"/>
          <p:nvPr>
            <p:ph type="ctrTitle"/>
          </p:nvPr>
        </p:nvSpPr>
        <p:spPr>
          <a:xfrm>
            <a:off x="2427100" y="2338909"/>
            <a:ext cx="42897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Education</a:t>
            </a:r>
            <a:endParaRPr/>
          </a:p>
        </p:txBody>
      </p:sp>
      <p:sp>
        <p:nvSpPr>
          <p:cNvPr id="488" name="Google Shape;488;p79"/>
          <p:cNvSpPr txBox="1"/>
          <p:nvPr>
            <p:ph idx="1" type="subTitle"/>
          </p:nvPr>
        </p:nvSpPr>
        <p:spPr>
          <a:xfrm rot="141331">
            <a:off x="3302461" y="3924721"/>
            <a:ext cx="2540146" cy="583694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4차시</a:t>
            </a:r>
            <a:endParaRPr/>
          </a:p>
        </p:txBody>
      </p:sp>
      <p:sp>
        <p:nvSpPr>
          <p:cNvPr id="489" name="Google Shape;489;p79"/>
          <p:cNvSpPr/>
          <p:nvPr/>
        </p:nvSpPr>
        <p:spPr>
          <a:xfrm>
            <a:off x="2129477" y="1656097"/>
            <a:ext cx="4884953" cy="6066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285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Quicksand"/>
              </a:rPr>
              <a:t>Technology</a:t>
            </a:r>
          </a:p>
        </p:txBody>
      </p:sp>
      <p:sp>
        <p:nvSpPr>
          <p:cNvPr id="490" name="Google Shape;490;p79"/>
          <p:cNvSpPr/>
          <p:nvPr/>
        </p:nvSpPr>
        <p:spPr>
          <a:xfrm>
            <a:off x="3795900" y="3174400"/>
            <a:ext cx="335100" cy="318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E400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E4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79"/>
          <p:cNvSpPr/>
          <p:nvPr/>
        </p:nvSpPr>
        <p:spPr>
          <a:xfrm>
            <a:off x="4201574" y="3174400"/>
            <a:ext cx="335100" cy="318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79"/>
          <p:cNvSpPr/>
          <p:nvPr/>
        </p:nvSpPr>
        <p:spPr>
          <a:xfrm>
            <a:off x="4607249" y="3174400"/>
            <a:ext cx="335100" cy="318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E400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E4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79"/>
          <p:cNvSpPr/>
          <p:nvPr/>
        </p:nvSpPr>
        <p:spPr>
          <a:xfrm>
            <a:off x="5012923" y="3174400"/>
            <a:ext cx="335100" cy="318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4" name="Google Shape;494;p79"/>
          <p:cNvCxnSpPr/>
          <p:nvPr/>
        </p:nvCxnSpPr>
        <p:spPr>
          <a:xfrm>
            <a:off x="3407019" y="774033"/>
            <a:ext cx="271200" cy="5586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cxnSp>
        <p:nvCxnSpPr>
          <p:cNvPr id="495" name="Google Shape;495;p79"/>
          <p:cNvCxnSpPr/>
          <p:nvPr/>
        </p:nvCxnSpPr>
        <p:spPr>
          <a:xfrm flipH="1">
            <a:off x="5431906" y="793925"/>
            <a:ext cx="241200" cy="538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cxnSp>
        <p:nvCxnSpPr>
          <p:cNvPr id="496" name="Google Shape;496;p79"/>
          <p:cNvCxnSpPr/>
          <p:nvPr/>
        </p:nvCxnSpPr>
        <p:spPr>
          <a:xfrm flipH="1">
            <a:off x="4573600" y="558525"/>
            <a:ext cx="2400" cy="6066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cxnSp>
        <p:nvCxnSpPr>
          <p:cNvPr id="497" name="Google Shape;497;p79"/>
          <p:cNvCxnSpPr/>
          <p:nvPr/>
        </p:nvCxnSpPr>
        <p:spPr>
          <a:xfrm flipH="1">
            <a:off x="4979671" y="845787"/>
            <a:ext cx="99000" cy="343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cxnSp>
        <p:nvCxnSpPr>
          <p:cNvPr id="498" name="Google Shape;498;p79"/>
          <p:cNvCxnSpPr/>
          <p:nvPr/>
        </p:nvCxnSpPr>
        <p:spPr>
          <a:xfrm>
            <a:off x="4033425" y="857750"/>
            <a:ext cx="97500" cy="331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sp>
        <p:nvSpPr>
          <p:cNvPr id="499" name="Google Shape;499;p79"/>
          <p:cNvSpPr/>
          <p:nvPr/>
        </p:nvSpPr>
        <p:spPr>
          <a:xfrm rot="-1093816">
            <a:off x="2003171" y="3220120"/>
            <a:ext cx="345228" cy="328246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79"/>
          <p:cNvSpPr/>
          <p:nvPr/>
        </p:nvSpPr>
        <p:spPr>
          <a:xfrm rot="-906852">
            <a:off x="7127283" y="629590"/>
            <a:ext cx="502793" cy="47827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88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수업을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마무리하며</a:t>
            </a:r>
            <a:endParaRPr/>
          </a:p>
        </p:txBody>
      </p:sp>
      <p:sp>
        <p:nvSpPr>
          <p:cNvPr id="619" name="Google Shape;619;p88"/>
          <p:cNvSpPr txBox="1"/>
          <p:nvPr>
            <p:ph idx="2" type="title"/>
          </p:nvPr>
        </p:nvSpPr>
        <p:spPr>
          <a:xfrm>
            <a:off x="626376" y="1904800"/>
            <a:ext cx="2844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500"/>
              <a:t>오늘 학습한 내용은?</a:t>
            </a:r>
            <a:endParaRPr sz="1500"/>
          </a:p>
        </p:txBody>
      </p:sp>
      <p:sp>
        <p:nvSpPr>
          <p:cNvPr id="620" name="Google Shape;620;p88"/>
          <p:cNvSpPr txBox="1"/>
          <p:nvPr>
            <p:ph idx="3" type="title"/>
          </p:nvPr>
        </p:nvSpPr>
        <p:spPr>
          <a:xfrm>
            <a:off x="3274751" y="2508100"/>
            <a:ext cx="2931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2. 다음 수업은?</a:t>
            </a:r>
            <a:endParaRPr sz="1500"/>
          </a:p>
        </p:txBody>
      </p:sp>
      <p:sp>
        <p:nvSpPr>
          <p:cNvPr id="621" name="Google Shape;621;p88"/>
          <p:cNvSpPr txBox="1"/>
          <p:nvPr>
            <p:ph idx="4" type="subTitle"/>
          </p:nvPr>
        </p:nvSpPr>
        <p:spPr>
          <a:xfrm>
            <a:off x="3423238" y="3020524"/>
            <a:ext cx="2634600" cy="12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중간발표 및 피드백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성찰 및 아이디어 개선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22" name="Google Shape;622;p88"/>
          <p:cNvSpPr/>
          <p:nvPr/>
        </p:nvSpPr>
        <p:spPr>
          <a:xfrm rot="-2266879">
            <a:off x="3874171" y="2509546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88"/>
          <p:cNvSpPr/>
          <p:nvPr/>
        </p:nvSpPr>
        <p:spPr>
          <a:xfrm rot="-2080782">
            <a:off x="6061954" y="3032142"/>
            <a:ext cx="351677" cy="33462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88"/>
          <p:cNvSpPr/>
          <p:nvPr/>
        </p:nvSpPr>
        <p:spPr>
          <a:xfrm rot="-2266879">
            <a:off x="842071" y="1878058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88"/>
          <p:cNvSpPr txBox="1"/>
          <p:nvPr>
            <p:ph idx="2" type="title"/>
          </p:nvPr>
        </p:nvSpPr>
        <p:spPr>
          <a:xfrm>
            <a:off x="5912551" y="3110250"/>
            <a:ext cx="2844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3. 수업 정리 및 과제</a:t>
            </a:r>
            <a:endParaRPr sz="1500"/>
          </a:p>
        </p:txBody>
      </p:sp>
      <p:sp>
        <p:nvSpPr>
          <p:cNvPr id="626" name="Google Shape;626;p88"/>
          <p:cNvSpPr txBox="1"/>
          <p:nvPr>
            <p:ph idx="1" type="subTitle"/>
          </p:nvPr>
        </p:nvSpPr>
        <p:spPr>
          <a:xfrm>
            <a:off x="6017688" y="3636099"/>
            <a:ext cx="2634600" cy="12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</a:t>
            </a:r>
            <a:r>
              <a:rPr lang="en" sz="1200"/>
              <a:t>오늘 활용한 스마트 기기와 책상을 정리하세요.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스마트기기에서는 꼭! 로그아웃을 하세요.</a:t>
            </a:r>
            <a:endParaRPr sz="1200"/>
          </a:p>
        </p:txBody>
      </p:sp>
      <p:sp>
        <p:nvSpPr>
          <p:cNvPr id="627" name="Google Shape;627;p88"/>
          <p:cNvSpPr txBox="1"/>
          <p:nvPr/>
        </p:nvSpPr>
        <p:spPr>
          <a:xfrm>
            <a:off x="797013" y="2459699"/>
            <a:ext cx="2634600" cy="1213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rgbClr val="FFFFFF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- 아이디어 구상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- 최선의 아이디어(해결책) 선정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- 아이디어 소개자료 작성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- 성찰 및 아이디어 개선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80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수업을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시작하기 전에</a:t>
            </a:r>
            <a:endParaRPr/>
          </a:p>
        </p:txBody>
      </p:sp>
      <p:sp>
        <p:nvSpPr>
          <p:cNvPr id="506" name="Google Shape;506;p80"/>
          <p:cNvSpPr txBox="1"/>
          <p:nvPr>
            <p:ph idx="2" type="title"/>
          </p:nvPr>
        </p:nvSpPr>
        <p:spPr>
          <a:xfrm>
            <a:off x="1806226" y="2489825"/>
            <a:ext cx="2844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스마트기기 준비</a:t>
            </a:r>
            <a:endParaRPr/>
          </a:p>
        </p:txBody>
      </p:sp>
      <p:sp>
        <p:nvSpPr>
          <p:cNvPr id="507" name="Google Shape;507;p80"/>
          <p:cNvSpPr txBox="1"/>
          <p:nvPr>
            <p:ph idx="1" type="subTitle"/>
          </p:nvPr>
        </p:nvSpPr>
        <p:spPr>
          <a:xfrm>
            <a:off x="1911363" y="3015674"/>
            <a:ext cx="2634600" cy="12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1인당 1개의 스마트 기기(학교에서 제공한 노트북 및 테블릿)을 준비하세요.</a:t>
            </a:r>
            <a:endParaRPr/>
          </a:p>
        </p:txBody>
      </p:sp>
      <p:sp>
        <p:nvSpPr>
          <p:cNvPr id="508" name="Google Shape;508;p80"/>
          <p:cNvSpPr txBox="1"/>
          <p:nvPr>
            <p:ph idx="3" type="title"/>
          </p:nvPr>
        </p:nvSpPr>
        <p:spPr>
          <a:xfrm>
            <a:off x="4703201" y="2859125"/>
            <a:ext cx="2931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구글 계정 로그인</a:t>
            </a:r>
            <a:endParaRPr/>
          </a:p>
        </p:txBody>
      </p:sp>
      <p:sp>
        <p:nvSpPr>
          <p:cNvPr id="509" name="Google Shape;509;p80"/>
          <p:cNvSpPr txBox="1"/>
          <p:nvPr>
            <p:ph idx="4" type="subTitle"/>
          </p:nvPr>
        </p:nvSpPr>
        <p:spPr>
          <a:xfrm>
            <a:off x="4851688" y="3371549"/>
            <a:ext cx="2634600" cy="12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앞서 준비한 스마트기기에 본인 계정(또는 학교에서 제공한 계정)으로 로그인하세요.</a:t>
            </a:r>
            <a:endParaRPr/>
          </a:p>
        </p:txBody>
      </p:sp>
      <p:sp>
        <p:nvSpPr>
          <p:cNvPr id="510" name="Google Shape;510;p80"/>
          <p:cNvSpPr/>
          <p:nvPr/>
        </p:nvSpPr>
        <p:spPr>
          <a:xfrm rot="-2266879">
            <a:off x="4722471" y="2763046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80"/>
          <p:cNvSpPr/>
          <p:nvPr/>
        </p:nvSpPr>
        <p:spPr>
          <a:xfrm rot="-2266879">
            <a:off x="1716346" y="2346058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81"/>
          <p:cNvSpPr txBox="1"/>
          <p:nvPr>
            <p:ph type="ctrTitle"/>
          </p:nvPr>
        </p:nvSpPr>
        <p:spPr>
          <a:xfrm>
            <a:off x="2046000" y="684904"/>
            <a:ext cx="5052000" cy="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수업 순서</a:t>
            </a:r>
            <a:endParaRPr/>
          </a:p>
        </p:txBody>
      </p:sp>
      <p:sp>
        <p:nvSpPr>
          <p:cNvPr id="517" name="Google Shape;517;p81"/>
          <p:cNvSpPr txBox="1"/>
          <p:nvPr/>
        </p:nvSpPr>
        <p:spPr>
          <a:xfrm>
            <a:off x="784987" y="2529185"/>
            <a:ext cx="2079900" cy="478200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rgbClr val="FFFFFF">
                <a:alpha val="79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STEP 1</a:t>
            </a:r>
            <a:endParaRPr b="1" sz="23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18" name="Google Shape;518;p81"/>
          <p:cNvSpPr txBox="1"/>
          <p:nvPr/>
        </p:nvSpPr>
        <p:spPr>
          <a:xfrm>
            <a:off x="784988" y="292948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rgbClr val="FFFFFF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아이디어 구상</a:t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19" name="Google Shape;519;p81"/>
          <p:cNvSpPr txBox="1"/>
          <p:nvPr/>
        </p:nvSpPr>
        <p:spPr>
          <a:xfrm>
            <a:off x="2614812" y="2507085"/>
            <a:ext cx="2079900" cy="478200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rgbClr val="FFFFFF">
                <a:alpha val="79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STEP 2</a:t>
            </a:r>
            <a:endParaRPr b="1" sz="23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20" name="Google Shape;520;p81"/>
          <p:cNvSpPr txBox="1"/>
          <p:nvPr/>
        </p:nvSpPr>
        <p:spPr>
          <a:xfrm>
            <a:off x="2614812" y="290738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rgbClr val="FFFFFF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해결책 선정</a:t>
            </a:r>
            <a:endParaRPr>
              <a:solidFill>
                <a:srgbClr val="000000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521" name="Google Shape;521;p81"/>
          <p:cNvSpPr txBox="1"/>
          <p:nvPr/>
        </p:nvSpPr>
        <p:spPr>
          <a:xfrm>
            <a:off x="4456612" y="2507085"/>
            <a:ext cx="2079900" cy="478200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rgbClr val="FFFFFF">
                <a:alpha val="79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STEP 3</a:t>
            </a:r>
            <a:endParaRPr b="1" sz="23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22" name="Google Shape;522;p81"/>
          <p:cNvSpPr txBox="1"/>
          <p:nvPr/>
        </p:nvSpPr>
        <p:spPr>
          <a:xfrm>
            <a:off x="4456613" y="290738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rgbClr val="FFFFFF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소개자료 작성</a:t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23" name="Google Shape;523;p81"/>
          <p:cNvSpPr/>
          <p:nvPr/>
        </p:nvSpPr>
        <p:spPr>
          <a:xfrm>
            <a:off x="2211350" y="2670175"/>
            <a:ext cx="714600" cy="714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81"/>
          <p:cNvSpPr/>
          <p:nvPr/>
        </p:nvSpPr>
        <p:spPr>
          <a:xfrm>
            <a:off x="3493963" y="2670175"/>
            <a:ext cx="714600" cy="714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81"/>
          <p:cNvSpPr/>
          <p:nvPr/>
        </p:nvSpPr>
        <p:spPr>
          <a:xfrm>
            <a:off x="4859275" y="2670175"/>
            <a:ext cx="714600" cy="714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81"/>
          <p:cNvSpPr/>
          <p:nvPr/>
        </p:nvSpPr>
        <p:spPr>
          <a:xfrm>
            <a:off x="6164788" y="2670175"/>
            <a:ext cx="714600" cy="714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81"/>
          <p:cNvSpPr/>
          <p:nvPr/>
        </p:nvSpPr>
        <p:spPr>
          <a:xfrm>
            <a:off x="7453900" y="2670175"/>
            <a:ext cx="714600" cy="714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81"/>
          <p:cNvSpPr/>
          <p:nvPr/>
        </p:nvSpPr>
        <p:spPr>
          <a:xfrm>
            <a:off x="6164788" y="3936575"/>
            <a:ext cx="714600" cy="714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81"/>
          <p:cNvSpPr/>
          <p:nvPr/>
        </p:nvSpPr>
        <p:spPr>
          <a:xfrm>
            <a:off x="7453900" y="3936575"/>
            <a:ext cx="714600" cy="714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81"/>
          <p:cNvSpPr/>
          <p:nvPr/>
        </p:nvSpPr>
        <p:spPr>
          <a:xfrm>
            <a:off x="3493963" y="3936575"/>
            <a:ext cx="714600" cy="714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1" name="Google Shape;531;p81"/>
          <p:cNvCxnSpPr/>
          <p:nvPr/>
        </p:nvCxnSpPr>
        <p:spPr>
          <a:xfrm>
            <a:off x="2538600" y="3027475"/>
            <a:ext cx="5679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</p:cxnSp>
      <p:cxnSp>
        <p:nvCxnSpPr>
          <p:cNvPr id="532" name="Google Shape;532;p81"/>
          <p:cNvCxnSpPr/>
          <p:nvPr/>
        </p:nvCxnSpPr>
        <p:spPr>
          <a:xfrm>
            <a:off x="4192725" y="3027475"/>
            <a:ext cx="6672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</p:cxnSp>
      <p:sp>
        <p:nvSpPr>
          <p:cNvPr id="533" name="Google Shape;533;p81"/>
          <p:cNvSpPr/>
          <p:nvPr/>
        </p:nvSpPr>
        <p:spPr>
          <a:xfrm rot="-2266879">
            <a:off x="7735446" y="1633183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81"/>
          <p:cNvSpPr/>
          <p:nvPr/>
        </p:nvSpPr>
        <p:spPr>
          <a:xfrm rot="-2080782">
            <a:off x="8148629" y="1721904"/>
            <a:ext cx="351677" cy="33462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81"/>
          <p:cNvSpPr/>
          <p:nvPr/>
        </p:nvSpPr>
        <p:spPr>
          <a:xfrm rot="-2266879">
            <a:off x="603121" y="1746221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81"/>
          <p:cNvSpPr txBox="1"/>
          <p:nvPr/>
        </p:nvSpPr>
        <p:spPr>
          <a:xfrm>
            <a:off x="6209562" y="2507085"/>
            <a:ext cx="2079900" cy="478200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rgbClr val="FFFFFF">
                <a:alpha val="79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STEP 4</a:t>
            </a:r>
            <a:endParaRPr b="1" sz="23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37" name="Google Shape;537;p81"/>
          <p:cNvSpPr txBox="1"/>
          <p:nvPr/>
        </p:nvSpPr>
        <p:spPr>
          <a:xfrm>
            <a:off x="6209563" y="290738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rgbClr val="FFFFFF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성찰</a:t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538" name="Google Shape;538;p81"/>
          <p:cNvCxnSpPr/>
          <p:nvPr/>
        </p:nvCxnSpPr>
        <p:spPr>
          <a:xfrm>
            <a:off x="6098075" y="3027475"/>
            <a:ext cx="6672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82"/>
          <p:cNvSpPr txBox="1"/>
          <p:nvPr>
            <p:ph idx="3" type="ctrTitle"/>
          </p:nvPr>
        </p:nvSpPr>
        <p:spPr>
          <a:xfrm>
            <a:off x="2046000" y="694654"/>
            <a:ext cx="50520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학습목표</a:t>
            </a:r>
            <a:endParaRPr/>
          </a:p>
        </p:txBody>
      </p:sp>
      <p:sp>
        <p:nvSpPr>
          <p:cNvPr id="544" name="Google Shape;544;p82"/>
          <p:cNvSpPr/>
          <p:nvPr/>
        </p:nvSpPr>
        <p:spPr>
          <a:xfrm rot="-1093731">
            <a:off x="8446066" y="3064828"/>
            <a:ext cx="369230" cy="351014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82"/>
          <p:cNvSpPr/>
          <p:nvPr/>
        </p:nvSpPr>
        <p:spPr>
          <a:xfrm rot="351625">
            <a:off x="874228" y="2491150"/>
            <a:ext cx="696339" cy="590492"/>
          </a:xfrm>
          <a:prstGeom prst="ellipse">
            <a:avLst/>
          </a:prstGeom>
          <a:noFill/>
          <a:ln cap="flat" cmpd="sng" w="38100">
            <a:solidFill>
              <a:srgbClr val="FFE4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rgbClr val="FFE4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82"/>
          <p:cNvSpPr/>
          <p:nvPr/>
        </p:nvSpPr>
        <p:spPr>
          <a:xfrm rot="-455075">
            <a:off x="927456" y="1622703"/>
            <a:ext cx="677326" cy="577899"/>
          </a:xfrm>
          <a:prstGeom prst="ellipse">
            <a:avLst/>
          </a:prstGeom>
          <a:noFill/>
          <a:ln cap="flat" cmpd="sng" w="38100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547" name="Google Shape;547;p82"/>
          <p:cNvSpPr txBox="1"/>
          <p:nvPr/>
        </p:nvSpPr>
        <p:spPr>
          <a:xfrm>
            <a:off x="1754965" y="1725564"/>
            <a:ext cx="6595800" cy="372300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rgbClr val="FFFFFF">
                <a:alpha val="79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공동의 문제를 해결하기 위해 협력하는 태도를 기를 수 있다.</a:t>
            </a:r>
            <a:endParaRPr b="1" sz="16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48" name="Google Shape;548;p82"/>
          <p:cNvSpPr txBox="1"/>
          <p:nvPr/>
        </p:nvSpPr>
        <p:spPr>
          <a:xfrm rot="-455593">
            <a:off x="867682" y="1664335"/>
            <a:ext cx="796888" cy="494636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rgbClr val="FFFFFF">
                <a:alpha val="7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01</a:t>
            </a:r>
            <a:endParaRPr b="1" sz="34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49" name="Google Shape;549;p82"/>
          <p:cNvSpPr txBox="1"/>
          <p:nvPr/>
        </p:nvSpPr>
        <p:spPr>
          <a:xfrm rot="352152">
            <a:off x="823523" y="2539509"/>
            <a:ext cx="797983" cy="493802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rgbClr val="FFFFFF">
                <a:alpha val="7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02</a:t>
            </a:r>
            <a:endParaRPr b="1" sz="34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50" name="Google Shape;550;p82"/>
          <p:cNvSpPr txBox="1"/>
          <p:nvPr/>
        </p:nvSpPr>
        <p:spPr>
          <a:xfrm>
            <a:off x="1754986" y="2579489"/>
            <a:ext cx="6595800" cy="372300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rgbClr val="FFFFFF">
                <a:alpha val="79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탐색한 정보를 바탕으로 문제해결을 위한 아이디어를 구상할 수 있다.</a:t>
            </a:r>
            <a:endParaRPr b="1" sz="16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51" name="Google Shape;551;p82"/>
          <p:cNvSpPr/>
          <p:nvPr/>
        </p:nvSpPr>
        <p:spPr>
          <a:xfrm rot="-455075">
            <a:off x="927456" y="3330614"/>
            <a:ext cx="677326" cy="577899"/>
          </a:xfrm>
          <a:prstGeom prst="ellipse">
            <a:avLst/>
          </a:prstGeom>
          <a:noFill/>
          <a:ln cap="flat" cmpd="sng" w="38100">
            <a:solidFill>
              <a:srgbClr val="00CE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552" name="Google Shape;552;p82"/>
          <p:cNvSpPr txBox="1"/>
          <p:nvPr/>
        </p:nvSpPr>
        <p:spPr>
          <a:xfrm>
            <a:off x="1754965" y="3433425"/>
            <a:ext cx="6595800" cy="372300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rgbClr val="FFFFFF">
                <a:alpha val="79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문제해결을 위한 최선의 아이디어를 선정할 수 있다.</a:t>
            </a:r>
            <a:endParaRPr b="1" sz="16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53" name="Google Shape;553;p82"/>
          <p:cNvSpPr txBox="1"/>
          <p:nvPr/>
        </p:nvSpPr>
        <p:spPr>
          <a:xfrm rot="-455593">
            <a:off x="867682" y="3372247"/>
            <a:ext cx="796888" cy="494636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rgbClr val="FFFFFF">
                <a:alpha val="7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03</a:t>
            </a:r>
            <a:endParaRPr b="1" sz="34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54" name="Google Shape;554;p82"/>
          <p:cNvSpPr/>
          <p:nvPr/>
        </p:nvSpPr>
        <p:spPr>
          <a:xfrm rot="-290542">
            <a:off x="912511" y="4152627"/>
            <a:ext cx="707224" cy="600254"/>
          </a:xfrm>
          <a:prstGeom prst="ellipse">
            <a:avLst/>
          </a:prstGeom>
          <a:noFill/>
          <a:ln cap="flat" cmpd="sng" w="38100">
            <a:solidFill>
              <a:srgbClr val="5F5FF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rgbClr val="5F5FF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82"/>
          <p:cNvSpPr txBox="1"/>
          <p:nvPr/>
        </p:nvSpPr>
        <p:spPr>
          <a:xfrm rot="-290542">
            <a:off x="912630" y="4236518"/>
            <a:ext cx="707224" cy="432319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rgbClr val="FFFFFF">
                <a:alpha val="7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04</a:t>
            </a:r>
            <a:endParaRPr b="1" sz="34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56" name="Google Shape;556;p82"/>
          <p:cNvSpPr txBox="1"/>
          <p:nvPr/>
        </p:nvSpPr>
        <p:spPr>
          <a:xfrm>
            <a:off x="1754975" y="4190300"/>
            <a:ext cx="6892200" cy="448800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rgbClr val="FFFFFF">
                <a:alpha val="79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다른 팀의 아이디어와 비교/성찰하여 개선된 아이디어를 제시할 수 있다.</a:t>
            </a:r>
            <a:endParaRPr b="1" sz="16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83"/>
          <p:cNvSpPr txBox="1"/>
          <p:nvPr>
            <p:ph type="ctrTitle"/>
          </p:nvPr>
        </p:nvSpPr>
        <p:spPr>
          <a:xfrm>
            <a:off x="2046000" y="686379"/>
            <a:ext cx="5052000" cy="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</a:t>
            </a:r>
            <a:endParaRPr/>
          </a:p>
        </p:txBody>
      </p:sp>
      <p:sp>
        <p:nvSpPr>
          <p:cNvPr id="562" name="Google Shape;562;p83"/>
          <p:cNvSpPr/>
          <p:nvPr/>
        </p:nvSpPr>
        <p:spPr>
          <a:xfrm rot="541025">
            <a:off x="7396507" y="1607971"/>
            <a:ext cx="241181" cy="229296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83"/>
          <p:cNvSpPr/>
          <p:nvPr/>
        </p:nvSpPr>
        <p:spPr>
          <a:xfrm rot="726915">
            <a:off x="7834901" y="1797929"/>
            <a:ext cx="351632" cy="334681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83"/>
          <p:cNvSpPr/>
          <p:nvPr/>
        </p:nvSpPr>
        <p:spPr>
          <a:xfrm rot="-2266879">
            <a:off x="651776" y="2779146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83"/>
          <p:cNvSpPr/>
          <p:nvPr/>
        </p:nvSpPr>
        <p:spPr>
          <a:xfrm rot="400">
            <a:off x="691175" y="2273750"/>
            <a:ext cx="7739700" cy="1846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83"/>
          <p:cNvSpPr txBox="1"/>
          <p:nvPr/>
        </p:nvSpPr>
        <p:spPr>
          <a:xfrm>
            <a:off x="2182800" y="2936300"/>
            <a:ext cx="4915200" cy="8262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>
              <a:schemeClr val="lt1"/>
            </a:outerShdw>
          </a:effectLst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지난 시간에 학습한 내용은?</a:t>
            </a:r>
            <a:endParaRPr sz="2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84"/>
          <p:cNvSpPr/>
          <p:nvPr/>
        </p:nvSpPr>
        <p:spPr>
          <a:xfrm rot="400">
            <a:off x="691175" y="2273750"/>
            <a:ext cx="7739700" cy="1846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84"/>
          <p:cNvSpPr txBox="1"/>
          <p:nvPr>
            <p:ph type="ctrTitle"/>
          </p:nvPr>
        </p:nvSpPr>
        <p:spPr>
          <a:xfrm>
            <a:off x="2046000" y="750679"/>
            <a:ext cx="5052000" cy="7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아이디어 구상</a:t>
            </a:r>
            <a:endParaRPr sz="3600"/>
          </a:p>
        </p:txBody>
      </p:sp>
      <p:sp>
        <p:nvSpPr>
          <p:cNvPr id="573" name="Google Shape;573;p84"/>
          <p:cNvSpPr txBox="1"/>
          <p:nvPr/>
        </p:nvSpPr>
        <p:spPr>
          <a:xfrm>
            <a:off x="2114450" y="1681900"/>
            <a:ext cx="4915200" cy="4797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>
              <a:schemeClr val="lt1"/>
            </a:outerShdw>
          </a:effectLst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지난 시간 탐색한 정보를 바탕으로, 문제 해결을 위한 아이디어를 구상해봅시다.</a:t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574" name="Google Shape;574;p84"/>
          <p:cNvGraphicFramePr/>
          <p:nvPr/>
        </p:nvGraphicFramePr>
        <p:xfrm>
          <a:off x="817325" y="261601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{95274F96-7496-4031-99AD-CBA5EF67408D}</a:tableStyleId>
              </a:tblPr>
              <a:tblGrid>
                <a:gridCol w="1446475"/>
                <a:gridCol w="6062975"/>
              </a:tblGrid>
              <a:tr h="2829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활동1</a:t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네이버, 유튜브, 싱기버스 등에서 문제해결을 위한 정보 탐색</a:t>
                      </a:r>
                      <a:endParaRPr sz="9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활동2</a:t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탐색한 정보를 바탕으로, 가치 있는 아이디어를 오픈포트폴리오에 간단한 소개자료(사진, 출처, 글 등) 업로드</a:t>
                      </a:r>
                      <a:endParaRPr sz="9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9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조건</a:t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팀 당 최소 2개 이상의 아이디어를 구상할 것</a:t>
                      </a:r>
                      <a:endParaRPr sz="9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8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75" name="Google Shape;575;p84"/>
          <p:cNvSpPr/>
          <p:nvPr/>
        </p:nvSpPr>
        <p:spPr>
          <a:xfrm rot="-1093349">
            <a:off x="8056926" y="1562037"/>
            <a:ext cx="230247" cy="218957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84"/>
          <p:cNvSpPr/>
          <p:nvPr/>
        </p:nvSpPr>
        <p:spPr>
          <a:xfrm rot="-905594">
            <a:off x="8379751" y="1788524"/>
            <a:ext cx="335266" cy="31882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84"/>
          <p:cNvSpPr/>
          <p:nvPr/>
        </p:nvSpPr>
        <p:spPr>
          <a:xfrm rot="-1382555">
            <a:off x="452460" y="1762239"/>
            <a:ext cx="231468" cy="231468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84"/>
          <p:cNvSpPr txBox="1"/>
          <p:nvPr/>
        </p:nvSpPr>
        <p:spPr>
          <a:xfrm>
            <a:off x="817358" y="4269975"/>
            <a:ext cx="76137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rgbClr val="FFFFFF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Tip) 함께 아이디어를 구상하되, 기록자는 팀원들의 활동 모습을 촬영하고 의견을 기록하세요. </a:t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       스토리텔러는 이를 바탕으로 오늘 수업 전, 정리하여 오픈포트폴리오에 게시합니다.</a:t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85"/>
          <p:cNvSpPr/>
          <p:nvPr/>
        </p:nvSpPr>
        <p:spPr>
          <a:xfrm rot="400">
            <a:off x="691175" y="2273750"/>
            <a:ext cx="7739700" cy="1846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85"/>
          <p:cNvSpPr txBox="1"/>
          <p:nvPr>
            <p:ph type="ctrTitle"/>
          </p:nvPr>
        </p:nvSpPr>
        <p:spPr>
          <a:xfrm>
            <a:off x="2046000" y="775804"/>
            <a:ext cx="5052000" cy="7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최선의 아이디어(해결책) 선정</a:t>
            </a:r>
            <a:endParaRPr sz="2800"/>
          </a:p>
        </p:txBody>
      </p:sp>
      <p:sp>
        <p:nvSpPr>
          <p:cNvPr id="585" name="Google Shape;585;p85"/>
          <p:cNvSpPr txBox="1"/>
          <p:nvPr/>
        </p:nvSpPr>
        <p:spPr>
          <a:xfrm>
            <a:off x="2114450" y="1681900"/>
            <a:ext cx="4915200" cy="4797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>
              <a:schemeClr val="lt1"/>
            </a:outerShdw>
          </a:effectLst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앞서 실시한 아이디어 구상 단계에서의 아이디어 중, 팀원 간 협의를 통해 최선의 아이디어(해결책)를 선정해봅시다.</a:t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586" name="Google Shape;586;p85"/>
          <p:cNvGraphicFramePr/>
          <p:nvPr/>
        </p:nvGraphicFramePr>
        <p:xfrm>
          <a:off x="817325" y="236301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{95274F96-7496-4031-99AD-CBA5EF67408D}</a:tableStyleId>
              </a:tblPr>
              <a:tblGrid>
                <a:gridCol w="1446475"/>
                <a:gridCol w="6062975"/>
              </a:tblGrid>
              <a:tr h="2829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활동 1</a:t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팀원끼리 협의(토의) 과정을 실시하고, 최선의 아이디어를 선정합니다.</a:t>
                      </a:r>
                      <a:endParaRPr sz="9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활동2</a:t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아래의 ‘아이디어 소개자료 작성 시 체크리스트'를 확인합니다.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9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활동 3</a:t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해결책에 대한 소개자료를 작성합니다.</a:t>
                      </a:r>
                      <a:endParaRPr sz="9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8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활동 4</a:t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다른 팀의 오픈포트폴리오를 살펴보고 비교/성찰합니다.</a:t>
                      </a:r>
                      <a:endParaRPr sz="9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3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아이디어 소개자료 작성 시 체크리스트</a:t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https://docs.google.com/spreadsheets/d/1pmECFvqFqefCQ3Wcjjs-aASphb-tS6MeB2r-AhMRTQQ/edit?usp=share_link</a:t>
                      </a:r>
                      <a:endParaRPr sz="9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87" name="Google Shape;587;p85"/>
          <p:cNvSpPr/>
          <p:nvPr/>
        </p:nvSpPr>
        <p:spPr>
          <a:xfrm rot="-1093349">
            <a:off x="8056926" y="1562037"/>
            <a:ext cx="230247" cy="218957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85"/>
          <p:cNvSpPr/>
          <p:nvPr/>
        </p:nvSpPr>
        <p:spPr>
          <a:xfrm rot="-905594">
            <a:off x="8379751" y="1788524"/>
            <a:ext cx="335266" cy="31882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85"/>
          <p:cNvSpPr/>
          <p:nvPr/>
        </p:nvSpPr>
        <p:spPr>
          <a:xfrm rot="-1382555">
            <a:off x="452460" y="1762239"/>
            <a:ext cx="231468" cy="231468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85"/>
          <p:cNvSpPr txBox="1"/>
          <p:nvPr/>
        </p:nvSpPr>
        <p:spPr>
          <a:xfrm>
            <a:off x="817358" y="4269975"/>
            <a:ext cx="76137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rgbClr val="FFFFFF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Tip) 함께 아이디어를 선정하되, 기록자는 팀원들의 활동 모습을 촬영하고 의견을 기록하세요. </a:t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       스토리텔러는 이를 바탕으로 오늘 수업 전, 정리하여 오픈포트폴리오에 게시합니다.</a:t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86"/>
          <p:cNvSpPr/>
          <p:nvPr/>
        </p:nvSpPr>
        <p:spPr>
          <a:xfrm rot="400">
            <a:off x="691175" y="2273750"/>
            <a:ext cx="7739700" cy="1505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86"/>
          <p:cNvSpPr txBox="1"/>
          <p:nvPr>
            <p:ph type="ctrTitle"/>
          </p:nvPr>
        </p:nvSpPr>
        <p:spPr>
          <a:xfrm>
            <a:off x="2046000" y="694654"/>
            <a:ext cx="5052000" cy="7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아이디어 소개자료 작성</a:t>
            </a:r>
            <a:endParaRPr sz="3200"/>
          </a:p>
        </p:txBody>
      </p:sp>
      <p:sp>
        <p:nvSpPr>
          <p:cNvPr id="597" name="Google Shape;597;p86"/>
          <p:cNvSpPr txBox="1"/>
          <p:nvPr/>
        </p:nvSpPr>
        <p:spPr>
          <a:xfrm>
            <a:off x="2114450" y="1681900"/>
            <a:ext cx="4915200" cy="4797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>
              <a:schemeClr val="lt1"/>
            </a:outerShdw>
          </a:effectLst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팀원 간 협의를 통해 선정한 최선의 아이디어(해결책)에 대한 소개자료를 작성을 마무리해봅시다.</a:t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598" name="Google Shape;598;p86"/>
          <p:cNvGraphicFramePr/>
          <p:nvPr/>
        </p:nvGraphicFramePr>
        <p:xfrm>
          <a:off x="817325" y="236301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{95274F96-7496-4031-99AD-CBA5EF67408D}</a:tableStyleId>
              </a:tblPr>
              <a:tblGrid>
                <a:gridCol w="1446475"/>
                <a:gridCol w="6062975"/>
              </a:tblGrid>
              <a:tr h="2829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활동 1</a:t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아래의 ‘아이디어 소개자료 작성 시 체크리스트'를 확인하여 </a:t>
                      </a:r>
                      <a:r>
                        <a:rPr lang="en" sz="9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해결책에 대한 소개자료를 작성을 마무리합니다.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활동2</a:t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중간 발표(팀 당 발표시간: 1~2분 / 동료 피드백 1분)를 준비합니다.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9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8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아이디어 소개자료 작성 시 체크리스트</a:t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https://docs.google.com/spreadsheets/d/1Tbtw2VFPyJxlxSfsf6H_BXzHRt960ZAn_n27bxRcvO8/edit?usp=sharing</a:t>
                      </a:r>
                      <a:endParaRPr sz="9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3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99" name="Google Shape;599;p86"/>
          <p:cNvSpPr/>
          <p:nvPr/>
        </p:nvSpPr>
        <p:spPr>
          <a:xfrm rot="-1093349">
            <a:off x="8056926" y="1562037"/>
            <a:ext cx="230247" cy="218957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86"/>
          <p:cNvSpPr/>
          <p:nvPr/>
        </p:nvSpPr>
        <p:spPr>
          <a:xfrm rot="-905594">
            <a:off x="8379751" y="1788524"/>
            <a:ext cx="335266" cy="31882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86"/>
          <p:cNvSpPr/>
          <p:nvPr/>
        </p:nvSpPr>
        <p:spPr>
          <a:xfrm rot="-1382555">
            <a:off x="452460" y="1762239"/>
            <a:ext cx="231468" cy="231468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86"/>
          <p:cNvSpPr txBox="1"/>
          <p:nvPr/>
        </p:nvSpPr>
        <p:spPr>
          <a:xfrm>
            <a:off x="817358" y="3965175"/>
            <a:ext cx="76137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rgbClr val="FFFFFF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Tip) 함께 소개자료</a:t>
            </a: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를 작성</a:t>
            </a: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하되, 기록자는 팀원들의 활동 모습을 촬영하고 활</a:t>
            </a: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동 내용</a:t>
            </a: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을 기록하세요. </a:t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       스토리텔러는 이를 바탕으로 소</a:t>
            </a: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개(발표 자료)를</a:t>
            </a: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오픈포트폴리오에 게시합니다.</a:t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87"/>
          <p:cNvSpPr/>
          <p:nvPr/>
        </p:nvSpPr>
        <p:spPr>
          <a:xfrm rot="400">
            <a:off x="691175" y="2273750"/>
            <a:ext cx="7739700" cy="1505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87"/>
          <p:cNvSpPr txBox="1"/>
          <p:nvPr>
            <p:ph type="ctrTitle"/>
          </p:nvPr>
        </p:nvSpPr>
        <p:spPr>
          <a:xfrm>
            <a:off x="2046000" y="694654"/>
            <a:ext cx="5052000" cy="7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성찰</a:t>
            </a:r>
            <a:endParaRPr/>
          </a:p>
        </p:txBody>
      </p:sp>
      <p:sp>
        <p:nvSpPr>
          <p:cNvPr id="609" name="Google Shape;609;p87"/>
          <p:cNvSpPr txBox="1"/>
          <p:nvPr/>
        </p:nvSpPr>
        <p:spPr>
          <a:xfrm>
            <a:off x="2114450" y="1681900"/>
            <a:ext cx="4915200" cy="4797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>
              <a:schemeClr val="lt1"/>
            </a:outerShdw>
          </a:effectLst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다른 팀원의 오픈포트폴리오를 살펴보고, 비교/성찰하여 우리 팀의 아이디어 및 오픈포트폴리오를 개선해봅시다.</a:t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610" name="Google Shape;610;p87"/>
          <p:cNvGraphicFramePr/>
          <p:nvPr/>
        </p:nvGraphicFramePr>
        <p:xfrm>
          <a:off x="817325" y="236301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{95274F96-7496-4031-99AD-CBA5EF67408D}</a:tableStyleId>
              </a:tblPr>
              <a:tblGrid>
                <a:gridCol w="1446475"/>
                <a:gridCol w="6062975"/>
              </a:tblGrid>
              <a:tr h="2829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활동 1</a:t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다른 팀의 오픈포트폴리오 확인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활동2</a:t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우리 팀의 오픈포트폴리오와 비교하여 추가 또는 수정할 점 확인 및 개선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8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우리 반 오픈포트폴리오</a:t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(생략)</a:t>
                      </a:r>
                      <a:endParaRPr sz="9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3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11" name="Google Shape;611;p87"/>
          <p:cNvSpPr/>
          <p:nvPr/>
        </p:nvSpPr>
        <p:spPr>
          <a:xfrm rot="-1093349">
            <a:off x="8056926" y="1562037"/>
            <a:ext cx="230247" cy="218957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87"/>
          <p:cNvSpPr/>
          <p:nvPr/>
        </p:nvSpPr>
        <p:spPr>
          <a:xfrm rot="-905594">
            <a:off x="8379751" y="1788524"/>
            <a:ext cx="335266" cy="31882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87"/>
          <p:cNvSpPr/>
          <p:nvPr/>
        </p:nvSpPr>
        <p:spPr>
          <a:xfrm rot="-1382555">
            <a:off x="452460" y="1762239"/>
            <a:ext cx="231468" cy="231468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ker Training by Slidesgo">
  <a:themeElements>
    <a:clrScheme name="Simple Light">
      <a:dk1>
        <a:srgbClr val="191919"/>
      </a:dk1>
      <a:lt1>
        <a:srgbClr val="FFFFFF"/>
      </a:lt1>
      <a:dk2>
        <a:srgbClr val="00CEFF"/>
      </a:dk2>
      <a:lt2>
        <a:srgbClr val="FF4848"/>
      </a:lt2>
      <a:accent1>
        <a:srgbClr val="FFE400"/>
      </a:accent1>
      <a:accent2>
        <a:srgbClr val="5F5FF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ker Training by Slidesgo">
  <a:themeElements>
    <a:clrScheme name="Simple Light">
      <a:dk1>
        <a:srgbClr val="191919"/>
      </a:dk1>
      <a:lt1>
        <a:srgbClr val="FFFFFF"/>
      </a:lt1>
      <a:dk2>
        <a:srgbClr val="00CEFF"/>
      </a:dk2>
      <a:lt2>
        <a:srgbClr val="FF4848"/>
      </a:lt2>
      <a:accent1>
        <a:srgbClr val="FFE400"/>
      </a:accent1>
      <a:accent2>
        <a:srgbClr val="5F5FF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oker Training by Slidesgo">
  <a:themeElements>
    <a:clrScheme name="Simple Light">
      <a:dk1>
        <a:srgbClr val="191919"/>
      </a:dk1>
      <a:lt1>
        <a:srgbClr val="FFFFFF"/>
      </a:lt1>
      <a:dk2>
        <a:srgbClr val="00CEFF"/>
      </a:dk2>
      <a:lt2>
        <a:srgbClr val="FF4848"/>
      </a:lt2>
      <a:accent1>
        <a:srgbClr val="FFE400"/>
      </a:accent1>
      <a:accent2>
        <a:srgbClr val="5F5FF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