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Bellota Text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  <p:embeddedFont>
      <p:font typeface="Quicksand SemiBold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3A85F-5CF3-41C5-90AC-DE538C38F45F}">
  <a:tblStyle styleId="{7B53A85F-5CF3-41C5-90AC-DE538C38F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BellotaText-boldItalic.fntdata"/><Relationship Id="rId24" Type="http://schemas.openxmlformats.org/officeDocument/2006/relationships/font" Target="fonts/QuicksandSemiBold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QuicksandSemiBold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BellotaText-bold.fntdata"/><Relationship Id="rId18" Type="http://schemas.openxmlformats.org/officeDocument/2006/relationships/font" Target="fonts/BellotaTex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21de6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21de6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221de63a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221de63a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daaf969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daaf969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daaf969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daaf969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f790646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f790646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3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9" name="Google Shape;329;p53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7차시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331" name="Google Shape;331;p53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53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6" name="Google Shape;336;p53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7" name="Google Shape;337;p53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8" name="Google Shape;338;p53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9" name="Google Shape;339;p53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340" name="Google Shape;340;p53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347" name="Google Shape;347;p54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349" name="Google Shape;349;p54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351" name="Google Shape;351;p54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4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358" name="Google Shape;358;p55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5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5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5"/>
          <p:cNvSpPr txBox="1"/>
          <p:nvPr/>
        </p:nvSpPr>
        <p:spPr>
          <a:xfrm>
            <a:off x="97166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97166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기기 사용법 및 안전교육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3" name="Google Shape;363;p55"/>
          <p:cNvSpPr txBox="1"/>
          <p:nvPr/>
        </p:nvSpPr>
        <p:spPr>
          <a:xfrm>
            <a:off x="349016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>
            <a:off x="349016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3D 모델링 및 출력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5936362" y="2404122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3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5936362" y="2804422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7" name="Google Shape;367;p55"/>
          <p:cNvCxnSpPr/>
          <p:nvPr/>
        </p:nvCxnSpPr>
        <p:spPr>
          <a:xfrm>
            <a:off x="5520850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cxnSp>
        <p:nvCxnSpPr>
          <p:cNvPr id="368" name="Google Shape;368;p55"/>
          <p:cNvCxnSpPr/>
          <p:nvPr/>
        </p:nvCxnSpPr>
        <p:spPr>
          <a:xfrm>
            <a:off x="291872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7" name="Google Shape;377;p56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올바른 기기 사용법을 익힐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틴커캐드를 활용하여 아이디어를 모델링할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386" name="Google Shape;386;p57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7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7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7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7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/>
          <p:nvPr/>
        </p:nvSpPr>
        <p:spPr>
          <a:xfrm rot="400">
            <a:off x="691175" y="2273750"/>
            <a:ext cx="7739700" cy="167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8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기기 사용법 및 안전교육</a:t>
            </a:r>
            <a:endParaRPr sz="3200"/>
          </a:p>
        </p:txBody>
      </p:sp>
      <p:sp>
        <p:nvSpPr>
          <p:cNvPr id="397" name="Google Shape;397;p58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선생님의 시범 및 안내를 듣고, 3D 프린터 및 기기 사용법에 대해 이해하고 익혀봅시다.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398" name="Google Shape;398;p58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{7B53A85F-5CF3-41C5-90AC-DE538C38F45F}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3D 프린터 및 핸드드릴 사용 시 유의사항 확인하기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선생님의 시범을 보고, 3D 프린터 및 핸드드릴 사용법 익히기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3D 프린터 및 핸드드릴 사용 시 유의사항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https://docs.google.com/document/d/1Q4YRAB9IiKp1QtQ__bKEMCGm_VdFpvWFy2czKZETkVE/edit?usp=share_link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58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8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8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/>
          <p:nvPr/>
        </p:nvSpPr>
        <p:spPr>
          <a:xfrm rot="400">
            <a:off x="691175" y="2273750"/>
            <a:ext cx="7739700" cy="12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9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제작 순서</a:t>
            </a:r>
            <a:endParaRPr sz="3200"/>
          </a:p>
        </p:txBody>
      </p:sp>
      <p:sp>
        <p:nvSpPr>
          <p:cNvPr id="409" name="Google Shape;409;p59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틴커캐드 및 3D 프린터, 핸드드릴 등을 활용하여 다음 순서에 따라 행하기 활동을 수행해봅시다.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10" name="Google Shape;410;p59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{7B53A85F-5CF3-41C5-90AC-DE538C38F45F}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틴커캐드 활용 3D 모델링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선생님께 확인받은 도면은 3D 프린터를 활용하여 출력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모델링 및 출력과정 등을 기록하고 선별하여 오픈포트폴리오에 게시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p59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9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3D 프린터는 출력에 시간이 오래 걸리는 단점이 있습니다.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이에따라 각 부품이 완성되는 대로 선생님께 확인 받고, 출력을 시작하도록 합니다.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0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성찰</a:t>
            </a:r>
            <a:endParaRPr sz="3200"/>
          </a:p>
        </p:txBody>
      </p:sp>
      <p:sp>
        <p:nvSpPr>
          <p:cNvPr id="421" name="Google Shape;421;p60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22" name="Google Shape;422;p60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{7B53A85F-5CF3-41C5-90AC-DE538C38F45F}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60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0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0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431" name="Google Shape;431;p61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432" name="Google Shape;432;p61"/>
          <p:cNvSpPr txBox="1"/>
          <p:nvPr>
            <p:ph idx="1" type="subTitle"/>
          </p:nvPr>
        </p:nvSpPr>
        <p:spPr>
          <a:xfrm>
            <a:off x="731513" y="24306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기기 사용법 및 안전교육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- 3D 모델링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</p:txBody>
      </p:sp>
      <p:sp>
        <p:nvSpPr>
          <p:cNvPr id="433" name="Google Shape;433;p61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434" name="Google Shape;434;p61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- 3D 모델링 및 출력(계속)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출력물 후가공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" name="Google Shape;435;p61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1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1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439" name="Google Shape;439;p61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기기 및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