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19736-DDC9-7304-F687-7A98EA4F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990E3A-482C-EF67-50A6-1D37CA030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6BDF4-953F-6AE7-CD05-CD50FAD9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55FA8-ABC9-ABE9-750D-D6792BA6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622B1-CDB9-4F36-DB2D-6120CDA4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2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E22DD-9AD8-450D-8185-40E94DA3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0A7592-747B-64A2-B02E-0F17F907D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8F55A-0CD2-04F1-C858-E7CE7AA5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18D46-7B0D-FAAB-FF68-6AC713EF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174E-F829-0591-276C-7146769A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1F81E-60BE-A9A6-6325-2B9C2B46A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0BD98-F337-0115-4A1B-D8E9CB18F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43B21-E4A6-E5F1-2699-9598F1BC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F99E1-A9F7-8A6E-7B13-D88217D2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BB510-6201-3B78-A6C8-87128F59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5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9405-52A3-6896-0289-8394C082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57D8A-51E1-D6EA-8DB5-D6C84D22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9E6B1-D695-F598-5287-44C1C786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29D11-0E07-6C86-106E-5C897F64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B8E27-244A-5163-9019-FBA912F4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7018D-7A63-B11E-9E6C-4E5D4E9A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57EBA-5113-74A2-DDC6-3F033D9E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7DEA2-0CFB-B16E-AABA-0116B846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03A6E-13C9-D76D-E5B1-582690E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2E5AB-A6DB-92EE-A5C2-0215C24C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6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8A488-9A07-A298-94EF-DAE041F9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8BA5E-D447-4BC8-8DEC-B20DF15DD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C9B81-2B6B-9B95-8AA6-9D325F3CD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9662A7-FCCE-1322-76F2-3D5EA78E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5D427-B4AF-09A3-CF30-74B258F8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DAAD7-5753-72FB-14F7-41024D53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2ED9F-A6EA-0EBC-F803-6BC0E8CD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1116C-B607-281E-F7A7-D3694D81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55C7CE-DDA5-CF73-10E7-56EE922D4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119229-2FC2-9185-126B-E0EAE8C0B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1E073B-83EB-1386-6651-64ADD47DB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0CBF7A-FC95-529A-8904-516F344D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01503-1823-2BCB-8B4D-B9569D58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057BF8-7A39-2019-81DF-9D00BCDC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2E18E-9ECE-FB6F-BE4D-7864A740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CD0CFB-F344-CBA7-009A-96268DDF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95742-8355-C172-4229-59D001FB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A2BDF3-970B-B095-5573-530A47B7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9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50DCCC-1C4B-D095-F627-46806546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4503DC-B2F3-EBDF-D6DE-9B0D6CD7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B921F-68F2-1176-C60E-CAB73656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7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871B4-4942-3B03-2CBD-1743B5C4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1B309-6382-6172-34F3-23632A3D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86BCF7-2B6A-9C3E-CF7F-26ECBDAE6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78028-291F-0B41-A130-4882A493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1DE2A-F273-229A-AFF0-98BF9AC6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87B39C-D84F-E156-B363-B4DCD236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7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EEEBE-0F76-3313-8422-B3087FC2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A7430E-493D-C183-685C-E879CC4F4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7CAF86-39F2-B3B2-6C51-A4FF1B9A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E09A8-384E-16F0-DB45-3A0BC7F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910CD-ECFB-D26D-14C1-664E944A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37EBE-547C-55C9-4322-D9919E5D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1D535-5A49-D116-8E11-3E4776F3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0FF68-6505-BF5E-E4B9-CBAA312D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D0D16-016A-28E8-3903-05FA09795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86A39-2952-7B72-D967-E5513E7F3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0A02F-76EE-D24F-4B6B-AF6DB4223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4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0A65D18-7DC1-7CCA-4270-437D559097A3}"/>
              </a:ext>
            </a:extLst>
          </p:cNvPr>
          <p:cNvSpPr/>
          <p:nvPr/>
        </p:nvSpPr>
        <p:spPr>
          <a:xfrm>
            <a:off x="4922984" y="2909456"/>
            <a:ext cx="517236" cy="51954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70343B-9F2E-E2C8-E884-1A3168A63C5C}"/>
              </a:ext>
            </a:extLst>
          </p:cNvPr>
          <p:cNvSpPr/>
          <p:nvPr/>
        </p:nvSpPr>
        <p:spPr>
          <a:xfrm>
            <a:off x="5440220" y="2604655"/>
            <a:ext cx="517236" cy="82434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BC176-E53C-38A2-8F4C-4BF7171191E2}"/>
              </a:ext>
            </a:extLst>
          </p:cNvPr>
          <p:cNvSpPr/>
          <p:nvPr/>
        </p:nvSpPr>
        <p:spPr>
          <a:xfrm>
            <a:off x="5957456" y="2309092"/>
            <a:ext cx="517236" cy="11199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FEFFE7-2ABD-2802-0CBD-8627FB54F0F1}"/>
              </a:ext>
            </a:extLst>
          </p:cNvPr>
          <p:cNvSpPr/>
          <p:nvPr/>
        </p:nvSpPr>
        <p:spPr>
          <a:xfrm>
            <a:off x="6474692" y="2041237"/>
            <a:ext cx="517236" cy="13877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A1A649-5372-7530-29CC-69D011569CB2}"/>
              </a:ext>
            </a:extLst>
          </p:cNvPr>
          <p:cNvSpPr/>
          <p:nvPr/>
        </p:nvSpPr>
        <p:spPr>
          <a:xfrm>
            <a:off x="6991928" y="1717966"/>
            <a:ext cx="517236" cy="171103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B8676-9B17-0567-176E-D0B53F72E17D}"/>
              </a:ext>
            </a:extLst>
          </p:cNvPr>
          <p:cNvSpPr/>
          <p:nvPr/>
        </p:nvSpPr>
        <p:spPr>
          <a:xfrm>
            <a:off x="7509164" y="1413166"/>
            <a:ext cx="517236" cy="201583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66BC6C-956D-A871-D537-AA37907DA52A}"/>
              </a:ext>
            </a:extLst>
          </p:cNvPr>
          <p:cNvCxnSpPr>
            <a:cxnSpLocks/>
          </p:cNvCxnSpPr>
          <p:nvPr/>
        </p:nvCxnSpPr>
        <p:spPr>
          <a:xfrm>
            <a:off x="3676073" y="3429000"/>
            <a:ext cx="4350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AFE629-1909-465C-33BF-B1ABC6CB633D}"/>
              </a:ext>
            </a:extLst>
          </p:cNvPr>
          <p:cNvSpPr txBox="1"/>
          <p:nvPr/>
        </p:nvSpPr>
        <p:spPr>
          <a:xfrm>
            <a:off x="4839468" y="406867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뒤집어서 받자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82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16E40-ACB2-D79F-4881-EBE9DB393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32CBDA-388E-614C-2F4C-C2A16C8C9713}"/>
              </a:ext>
            </a:extLst>
          </p:cNvPr>
          <p:cNvSpPr/>
          <p:nvPr/>
        </p:nvSpPr>
        <p:spPr>
          <a:xfrm flipH="1">
            <a:off x="6262253" y="2909456"/>
            <a:ext cx="517236" cy="5195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B6457C-B6F3-6061-E19B-4E3A16BBB638}"/>
              </a:ext>
            </a:extLst>
          </p:cNvPr>
          <p:cNvSpPr/>
          <p:nvPr/>
        </p:nvSpPr>
        <p:spPr>
          <a:xfrm flipH="1">
            <a:off x="5745017" y="2604655"/>
            <a:ext cx="517236" cy="8243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D58A8E-347B-F8D5-649B-685F3E3B7F22}"/>
              </a:ext>
            </a:extLst>
          </p:cNvPr>
          <p:cNvSpPr/>
          <p:nvPr/>
        </p:nvSpPr>
        <p:spPr>
          <a:xfrm flipH="1">
            <a:off x="5227781" y="2309092"/>
            <a:ext cx="517236" cy="11199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009DB6-4239-FA76-713F-3065CBC0372F}"/>
              </a:ext>
            </a:extLst>
          </p:cNvPr>
          <p:cNvSpPr/>
          <p:nvPr/>
        </p:nvSpPr>
        <p:spPr>
          <a:xfrm flipH="1">
            <a:off x="4710545" y="2041237"/>
            <a:ext cx="517236" cy="1387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A82D8D-6D17-09D2-0F4E-954C2CEFC515}"/>
              </a:ext>
            </a:extLst>
          </p:cNvPr>
          <p:cNvSpPr/>
          <p:nvPr/>
        </p:nvSpPr>
        <p:spPr>
          <a:xfrm flipH="1">
            <a:off x="4193309" y="1717966"/>
            <a:ext cx="517236" cy="17110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5D6800-4280-64D7-ACFC-DF4E6EDF6EEC}"/>
              </a:ext>
            </a:extLst>
          </p:cNvPr>
          <p:cNvSpPr/>
          <p:nvPr/>
        </p:nvSpPr>
        <p:spPr>
          <a:xfrm flipH="1">
            <a:off x="3676073" y="1413166"/>
            <a:ext cx="517236" cy="20158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AFEAA0-CC48-164B-84BC-5E3BACE72B92}"/>
              </a:ext>
            </a:extLst>
          </p:cNvPr>
          <p:cNvCxnSpPr>
            <a:cxnSpLocks/>
          </p:cNvCxnSpPr>
          <p:nvPr/>
        </p:nvCxnSpPr>
        <p:spPr>
          <a:xfrm flipH="1">
            <a:off x="3676073" y="3429000"/>
            <a:ext cx="4350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C35FEE-0C06-45C9-698D-A2CC435A8F53}"/>
              </a:ext>
            </a:extLst>
          </p:cNvPr>
          <p:cNvSpPr txBox="1"/>
          <p:nvPr/>
        </p:nvSpPr>
        <p:spPr>
          <a:xfrm>
            <a:off x="6779489" y="3447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별: 꼭짓점 6개 10">
            <a:extLst>
              <a:ext uri="{FF2B5EF4-FFF2-40B4-BE49-F238E27FC236}">
                <a16:creationId xmlns:a16="http://schemas.microsoft.com/office/drawing/2014/main" id="{7403B4C4-7964-4A8C-142C-CC95960C2CDB}"/>
              </a:ext>
            </a:extLst>
          </p:cNvPr>
          <p:cNvSpPr/>
          <p:nvPr/>
        </p:nvSpPr>
        <p:spPr>
          <a:xfrm>
            <a:off x="8414327" y="1948875"/>
            <a:ext cx="2613891" cy="858981"/>
          </a:xfrm>
          <a:prstGeom prst="star6">
            <a:avLst>
              <a:gd name="adj" fmla="val 36395"/>
              <a:gd name="h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combo!!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F51D8-9583-C208-1B51-D922AC8F2B67}"/>
              </a:ext>
            </a:extLst>
          </p:cNvPr>
          <p:cNvSpPr txBox="1"/>
          <p:nvPr/>
        </p:nvSpPr>
        <p:spPr>
          <a:xfrm>
            <a:off x="9108764" y="13486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= 122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1BE8F-85A3-6F4C-D950-D099609995C0}"/>
              </a:ext>
            </a:extLst>
          </p:cNvPr>
          <p:cNvSpPr txBox="1"/>
          <p:nvPr/>
        </p:nvSpPr>
        <p:spPr>
          <a:xfrm>
            <a:off x="0" y="0"/>
            <a:ext cx="4860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59</a:t>
            </a:r>
          </a:p>
          <a:p>
            <a:r>
              <a:rPr lang="en-US" altLang="ko-KR" dirty="0"/>
              <a:t>61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24663F-37C5-3230-2199-331C2C0927C7}"/>
              </a:ext>
            </a:extLst>
          </p:cNvPr>
          <p:cNvSpPr/>
          <p:nvPr/>
        </p:nvSpPr>
        <p:spPr>
          <a:xfrm flipH="1">
            <a:off x="3155340" y="1071420"/>
            <a:ext cx="517236" cy="23575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7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0DBCA-7A71-8909-425B-4AB51DA94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BCB1E3-D93B-49E5-3535-25ADE66ECE27}"/>
              </a:ext>
            </a:extLst>
          </p:cNvPr>
          <p:cNvSpPr/>
          <p:nvPr/>
        </p:nvSpPr>
        <p:spPr>
          <a:xfrm flipH="1">
            <a:off x="6262253" y="2909456"/>
            <a:ext cx="517236" cy="5195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E83-F015-2789-0AC2-99DF6837DD7C}"/>
              </a:ext>
            </a:extLst>
          </p:cNvPr>
          <p:cNvSpPr/>
          <p:nvPr/>
        </p:nvSpPr>
        <p:spPr>
          <a:xfrm flipH="1">
            <a:off x="5745017" y="2604655"/>
            <a:ext cx="517236" cy="8243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F93A7D-46DE-1AA7-9DD8-FF4CDBA23915}"/>
              </a:ext>
            </a:extLst>
          </p:cNvPr>
          <p:cNvSpPr/>
          <p:nvPr/>
        </p:nvSpPr>
        <p:spPr>
          <a:xfrm flipH="1">
            <a:off x="5227781" y="2309092"/>
            <a:ext cx="517236" cy="11199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75FD7C-D955-266C-6382-706B729A1F7E}"/>
              </a:ext>
            </a:extLst>
          </p:cNvPr>
          <p:cNvSpPr/>
          <p:nvPr/>
        </p:nvSpPr>
        <p:spPr>
          <a:xfrm flipH="1">
            <a:off x="4710545" y="2041237"/>
            <a:ext cx="517236" cy="1387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057685-E7EF-6F08-250A-75BD1CF684B5}"/>
              </a:ext>
            </a:extLst>
          </p:cNvPr>
          <p:cNvSpPr/>
          <p:nvPr/>
        </p:nvSpPr>
        <p:spPr>
          <a:xfrm flipH="1">
            <a:off x="4193309" y="1717966"/>
            <a:ext cx="517236" cy="17110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517C55-FD03-F159-0D48-9F76F9CE049A}"/>
              </a:ext>
            </a:extLst>
          </p:cNvPr>
          <p:cNvSpPr/>
          <p:nvPr/>
        </p:nvSpPr>
        <p:spPr>
          <a:xfrm flipH="1">
            <a:off x="3676073" y="1413166"/>
            <a:ext cx="517236" cy="20158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44C22A-300A-6851-93F1-FE056BC391C5}"/>
              </a:ext>
            </a:extLst>
          </p:cNvPr>
          <p:cNvCxnSpPr>
            <a:cxnSpLocks/>
          </p:cNvCxnSpPr>
          <p:nvPr/>
        </p:nvCxnSpPr>
        <p:spPr>
          <a:xfrm flipH="1">
            <a:off x="3676073" y="3429000"/>
            <a:ext cx="4350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B18571-18E5-2951-91B4-974841D23980}"/>
              </a:ext>
            </a:extLst>
          </p:cNvPr>
          <p:cNvSpPr txBox="1"/>
          <p:nvPr/>
        </p:nvSpPr>
        <p:spPr>
          <a:xfrm>
            <a:off x="6779489" y="3447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별: 꼭짓점 6개 10">
            <a:extLst>
              <a:ext uri="{FF2B5EF4-FFF2-40B4-BE49-F238E27FC236}">
                <a16:creationId xmlns:a16="http://schemas.microsoft.com/office/drawing/2014/main" id="{FB906740-1186-6870-5A0F-B97457645526}"/>
              </a:ext>
            </a:extLst>
          </p:cNvPr>
          <p:cNvSpPr/>
          <p:nvPr/>
        </p:nvSpPr>
        <p:spPr>
          <a:xfrm>
            <a:off x="8414327" y="1948875"/>
            <a:ext cx="2613891" cy="858981"/>
          </a:xfrm>
          <a:prstGeom prst="star6">
            <a:avLst>
              <a:gd name="adj" fmla="val 36395"/>
              <a:gd name="h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combo!!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BD916-E4BD-FAF8-B519-DCA7F52281D6}"/>
              </a:ext>
            </a:extLst>
          </p:cNvPr>
          <p:cNvSpPr txBox="1"/>
          <p:nvPr/>
        </p:nvSpPr>
        <p:spPr>
          <a:xfrm>
            <a:off x="9108764" y="13486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= 192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87AC3-9EBD-AB30-8ED8-C40CA06CA763}"/>
              </a:ext>
            </a:extLst>
          </p:cNvPr>
          <p:cNvSpPr txBox="1"/>
          <p:nvPr/>
        </p:nvSpPr>
        <p:spPr>
          <a:xfrm>
            <a:off x="0" y="0"/>
            <a:ext cx="4860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59</a:t>
            </a:r>
          </a:p>
          <a:p>
            <a:r>
              <a:rPr lang="en-US" altLang="ko-KR" dirty="0"/>
              <a:t>61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743235-882A-83AB-6439-2BFBAEBC96BE}"/>
              </a:ext>
            </a:extLst>
          </p:cNvPr>
          <p:cNvSpPr/>
          <p:nvPr/>
        </p:nvSpPr>
        <p:spPr>
          <a:xfrm flipH="1">
            <a:off x="3155340" y="1071420"/>
            <a:ext cx="517236" cy="23575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9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9E67D-75DA-1163-8C01-7578C881B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4F709D-6645-40F0-1393-56F8C0218195}"/>
              </a:ext>
            </a:extLst>
          </p:cNvPr>
          <p:cNvSpPr/>
          <p:nvPr/>
        </p:nvSpPr>
        <p:spPr>
          <a:xfrm flipH="1">
            <a:off x="6262253" y="2909456"/>
            <a:ext cx="517236" cy="5195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73234D-4FE9-4109-96CC-D4C56BB06004}"/>
              </a:ext>
            </a:extLst>
          </p:cNvPr>
          <p:cNvSpPr/>
          <p:nvPr/>
        </p:nvSpPr>
        <p:spPr>
          <a:xfrm flipH="1">
            <a:off x="5745017" y="2604655"/>
            <a:ext cx="517236" cy="8243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7FB98-7B23-7A85-39E2-ACA3EB7D7D0F}"/>
              </a:ext>
            </a:extLst>
          </p:cNvPr>
          <p:cNvSpPr/>
          <p:nvPr/>
        </p:nvSpPr>
        <p:spPr>
          <a:xfrm flipH="1">
            <a:off x="5227781" y="2309092"/>
            <a:ext cx="517236" cy="11199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8DA24-B4DF-45D8-E1F8-9E3257F94257}"/>
              </a:ext>
            </a:extLst>
          </p:cNvPr>
          <p:cNvSpPr/>
          <p:nvPr/>
        </p:nvSpPr>
        <p:spPr>
          <a:xfrm flipH="1">
            <a:off x="4710545" y="2041237"/>
            <a:ext cx="517236" cy="13877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DAFD50-F318-B0C5-6367-BEA4167DAF8D}"/>
              </a:ext>
            </a:extLst>
          </p:cNvPr>
          <p:cNvSpPr/>
          <p:nvPr/>
        </p:nvSpPr>
        <p:spPr>
          <a:xfrm flipH="1">
            <a:off x="4193309" y="1717966"/>
            <a:ext cx="517236" cy="1711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1B98B-A177-7097-F642-794B67D18FD2}"/>
              </a:ext>
            </a:extLst>
          </p:cNvPr>
          <p:cNvSpPr/>
          <p:nvPr/>
        </p:nvSpPr>
        <p:spPr>
          <a:xfrm flipH="1">
            <a:off x="3676073" y="1413166"/>
            <a:ext cx="517236" cy="20158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9B9408B-3EC3-85C2-9886-FA6BA5F470E5}"/>
              </a:ext>
            </a:extLst>
          </p:cNvPr>
          <p:cNvCxnSpPr>
            <a:cxnSpLocks/>
          </p:cNvCxnSpPr>
          <p:nvPr/>
        </p:nvCxnSpPr>
        <p:spPr>
          <a:xfrm flipH="1">
            <a:off x="3676073" y="3429000"/>
            <a:ext cx="4350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B078D7-C953-D2D8-E07A-EA3361133D7E}"/>
              </a:ext>
            </a:extLst>
          </p:cNvPr>
          <p:cNvSpPr txBox="1"/>
          <p:nvPr/>
        </p:nvSpPr>
        <p:spPr>
          <a:xfrm>
            <a:off x="6779489" y="3447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별: 꼭짓점 6개 10">
            <a:extLst>
              <a:ext uri="{FF2B5EF4-FFF2-40B4-BE49-F238E27FC236}">
                <a16:creationId xmlns:a16="http://schemas.microsoft.com/office/drawing/2014/main" id="{BC4810D4-3012-D3F1-7DC6-1C0F6202E915}"/>
              </a:ext>
            </a:extLst>
          </p:cNvPr>
          <p:cNvSpPr/>
          <p:nvPr/>
        </p:nvSpPr>
        <p:spPr>
          <a:xfrm>
            <a:off x="8414327" y="1948875"/>
            <a:ext cx="2613891" cy="858981"/>
          </a:xfrm>
          <a:prstGeom prst="star6">
            <a:avLst>
              <a:gd name="adj" fmla="val 36395"/>
              <a:gd name="h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combo!!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AB815-3465-911F-A600-D889B85B411D}"/>
              </a:ext>
            </a:extLst>
          </p:cNvPr>
          <p:cNvSpPr txBox="1"/>
          <p:nvPr/>
        </p:nvSpPr>
        <p:spPr>
          <a:xfrm>
            <a:off x="9108764" y="134863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=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C2869-A0B9-43F6-D79D-A705EE837E99}"/>
              </a:ext>
            </a:extLst>
          </p:cNvPr>
          <p:cNvSpPr txBox="1"/>
          <p:nvPr/>
        </p:nvSpPr>
        <p:spPr>
          <a:xfrm>
            <a:off x="0" y="0"/>
            <a:ext cx="4860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</a:rPr>
              <a:t>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</a:rPr>
              <a:t>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</a:rPr>
              <a:t>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6CF02-165A-7E06-31F6-B196F4E789DE}"/>
              </a:ext>
            </a:extLst>
          </p:cNvPr>
          <p:cNvSpPr txBox="1"/>
          <p:nvPr/>
        </p:nvSpPr>
        <p:spPr>
          <a:xfrm>
            <a:off x="8478983" y="3865479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로직이 뱉는 답</a:t>
            </a:r>
            <a:r>
              <a:rPr lang="en-US" altLang="ko-KR" dirty="0"/>
              <a:t>: 15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31E69-D949-628C-D84F-4D61584B89B2}"/>
              </a:ext>
            </a:extLst>
          </p:cNvPr>
          <p:cNvSpPr txBox="1"/>
          <p:nvPr/>
        </p:nvSpPr>
        <p:spPr>
          <a:xfrm>
            <a:off x="8480692" y="42348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답</a:t>
            </a:r>
            <a:r>
              <a:rPr lang="en-US" altLang="ko-KR" dirty="0"/>
              <a:t>: 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94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1AB71-9070-9962-C3E8-E68C0646A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별: 꼭짓점 6개 10">
            <a:extLst>
              <a:ext uri="{FF2B5EF4-FFF2-40B4-BE49-F238E27FC236}">
                <a16:creationId xmlns:a16="http://schemas.microsoft.com/office/drawing/2014/main" id="{61E25586-1A17-2091-D66B-7941CA73B914}"/>
              </a:ext>
            </a:extLst>
          </p:cNvPr>
          <p:cNvSpPr/>
          <p:nvPr/>
        </p:nvSpPr>
        <p:spPr>
          <a:xfrm>
            <a:off x="8414327" y="1948875"/>
            <a:ext cx="2613891" cy="858981"/>
          </a:xfrm>
          <a:prstGeom prst="star6">
            <a:avLst>
              <a:gd name="adj" fmla="val 36395"/>
              <a:gd name="h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combo!!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55627-A2CE-147C-9FB2-96E28065F590}"/>
              </a:ext>
            </a:extLst>
          </p:cNvPr>
          <p:cNvSpPr txBox="1"/>
          <p:nvPr/>
        </p:nvSpPr>
        <p:spPr>
          <a:xfrm>
            <a:off x="9108764" y="134863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= 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DB4DEC-0FEA-C443-C4FA-DBC677EBD2E7}"/>
              </a:ext>
            </a:extLst>
          </p:cNvPr>
          <p:cNvSpPr txBox="1"/>
          <p:nvPr/>
        </p:nvSpPr>
        <p:spPr>
          <a:xfrm>
            <a:off x="0" y="0"/>
            <a:ext cx="4860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</a:rPr>
              <a:t>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40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40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0BDA8-964F-0F0E-48A3-35AC68A45B5A}"/>
              </a:ext>
            </a:extLst>
          </p:cNvPr>
          <p:cNvSpPr txBox="1"/>
          <p:nvPr/>
        </p:nvSpPr>
        <p:spPr>
          <a:xfrm>
            <a:off x="8478983" y="3865479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</a:t>
            </a:r>
            <a:r>
              <a:rPr lang="en-US" altLang="ko-KR" dirty="0"/>
              <a:t>“</a:t>
            </a:r>
            <a:r>
              <a:rPr lang="ko-KR" altLang="en-US" dirty="0"/>
              <a:t>개선된</a:t>
            </a:r>
            <a:r>
              <a:rPr lang="en-US" altLang="ko-KR" dirty="0"/>
              <a:t>"</a:t>
            </a:r>
            <a:r>
              <a:rPr lang="ko-KR" altLang="en-US" dirty="0"/>
              <a:t> 로직이 뱉는 답</a:t>
            </a:r>
            <a:r>
              <a:rPr lang="en-US" altLang="ko-KR" dirty="0"/>
              <a:t>: 85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C2F66-83DE-A04F-3366-7B5EC5EBC71B}"/>
              </a:ext>
            </a:extLst>
          </p:cNvPr>
          <p:cNvSpPr txBox="1"/>
          <p:nvPr/>
        </p:nvSpPr>
        <p:spPr>
          <a:xfrm>
            <a:off x="8480692" y="42348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답</a:t>
            </a:r>
            <a:r>
              <a:rPr lang="en-US" altLang="ko-KR" dirty="0"/>
              <a:t>: 86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0FF81-2E93-42ED-157B-FA5F5DE07DA7}"/>
              </a:ext>
            </a:extLst>
          </p:cNvPr>
          <p:cNvSpPr txBox="1"/>
          <p:nvPr/>
        </p:nvSpPr>
        <p:spPr>
          <a:xfrm>
            <a:off x="2630054" y="3905132"/>
            <a:ext cx="5195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/>
              <a:t>K.O.</a:t>
            </a:r>
            <a:r>
              <a:rPr lang="ko-KR" altLang="en-US" sz="9600" dirty="0"/>
              <a:t>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A374E9-3964-CBAB-4B2C-3D47A7E96C23}"/>
              </a:ext>
            </a:extLst>
          </p:cNvPr>
          <p:cNvSpPr/>
          <p:nvPr/>
        </p:nvSpPr>
        <p:spPr>
          <a:xfrm flipH="1">
            <a:off x="6262253" y="2909456"/>
            <a:ext cx="517236" cy="5195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3CC4FE-9B66-0063-CDAC-70CBF5D70369}"/>
              </a:ext>
            </a:extLst>
          </p:cNvPr>
          <p:cNvSpPr/>
          <p:nvPr/>
        </p:nvSpPr>
        <p:spPr>
          <a:xfrm flipH="1">
            <a:off x="5745017" y="2604655"/>
            <a:ext cx="517236" cy="8243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2B843F-30C3-0CDA-20E7-066BA23C0B58}"/>
              </a:ext>
            </a:extLst>
          </p:cNvPr>
          <p:cNvSpPr/>
          <p:nvPr/>
        </p:nvSpPr>
        <p:spPr>
          <a:xfrm flipH="1">
            <a:off x="5227781" y="2309092"/>
            <a:ext cx="517236" cy="11199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79EC95-09E6-9688-4697-BAAA1613D13F}"/>
              </a:ext>
            </a:extLst>
          </p:cNvPr>
          <p:cNvSpPr/>
          <p:nvPr/>
        </p:nvSpPr>
        <p:spPr>
          <a:xfrm flipH="1">
            <a:off x="4710545" y="2041237"/>
            <a:ext cx="517236" cy="13877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AA014A-5235-A91D-2339-4C6146C30859}"/>
              </a:ext>
            </a:extLst>
          </p:cNvPr>
          <p:cNvSpPr/>
          <p:nvPr/>
        </p:nvSpPr>
        <p:spPr>
          <a:xfrm flipH="1">
            <a:off x="4193309" y="1717966"/>
            <a:ext cx="517236" cy="1711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D4F31A-F9CF-E287-098A-64BD3461A41F}"/>
              </a:ext>
            </a:extLst>
          </p:cNvPr>
          <p:cNvSpPr/>
          <p:nvPr/>
        </p:nvSpPr>
        <p:spPr>
          <a:xfrm flipH="1">
            <a:off x="3676073" y="1413166"/>
            <a:ext cx="517236" cy="20158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75C1BAF-E8A6-058C-89E9-BA23D54D3421}"/>
              </a:ext>
            </a:extLst>
          </p:cNvPr>
          <p:cNvCxnSpPr>
            <a:cxnSpLocks/>
          </p:cNvCxnSpPr>
          <p:nvPr/>
        </p:nvCxnSpPr>
        <p:spPr>
          <a:xfrm flipH="1">
            <a:off x="3676073" y="3429000"/>
            <a:ext cx="4350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2C4D9B-819D-2CA4-31AB-AC6C572C7825}"/>
              </a:ext>
            </a:extLst>
          </p:cNvPr>
          <p:cNvSpPr txBox="1"/>
          <p:nvPr/>
        </p:nvSpPr>
        <p:spPr>
          <a:xfrm>
            <a:off x="6779489" y="3447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53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07E3F-2C66-6593-3E1F-E1696E613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7A25E5-1A76-5882-CC6F-AD754045B8AF}"/>
              </a:ext>
            </a:extLst>
          </p:cNvPr>
          <p:cNvSpPr/>
          <p:nvPr/>
        </p:nvSpPr>
        <p:spPr>
          <a:xfrm flipH="1">
            <a:off x="6262253" y="2909456"/>
            <a:ext cx="517236" cy="51954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44F3FB-9900-263F-99F7-8D0F9DBCFDFE}"/>
              </a:ext>
            </a:extLst>
          </p:cNvPr>
          <p:cNvSpPr/>
          <p:nvPr/>
        </p:nvSpPr>
        <p:spPr>
          <a:xfrm flipH="1">
            <a:off x="5745017" y="2604655"/>
            <a:ext cx="517236" cy="82434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A0056E-BF23-6A56-2E89-B9CA80419552}"/>
              </a:ext>
            </a:extLst>
          </p:cNvPr>
          <p:cNvSpPr/>
          <p:nvPr/>
        </p:nvSpPr>
        <p:spPr>
          <a:xfrm flipH="1">
            <a:off x="5227781" y="2309092"/>
            <a:ext cx="517236" cy="11199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7E74F-3B04-D784-52A8-F5F521665EA1}"/>
              </a:ext>
            </a:extLst>
          </p:cNvPr>
          <p:cNvSpPr/>
          <p:nvPr/>
        </p:nvSpPr>
        <p:spPr>
          <a:xfrm flipH="1">
            <a:off x="4710545" y="2041237"/>
            <a:ext cx="517236" cy="13877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79FD07-26DA-9A31-7960-9534D16BF011}"/>
              </a:ext>
            </a:extLst>
          </p:cNvPr>
          <p:cNvSpPr/>
          <p:nvPr/>
        </p:nvSpPr>
        <p:spPr>
          <a:xfrm flipH="1">
            <a:off x="4193309" y="1717966"/>
            <a:ext cx="517236" cy="171103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139CA-F579-4EFB-90B4-05B8E07F4DCC}"/>
              </a:ext>
            </a:extLst>
          </p:cNvPr>
          <p:cNvSpPr/>
          <p:nvPr/>
        </p:nvSpPr>
        <p:spPr>
          <a:xfrm flipH="1">
            <a:off x="3676073" y="1413166"/>
            <a:ext cx="517236" cy="20158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BCFF05-D4D9-6B6D-38C3-C6908AA09FD4}"/>
              </a:ext>
            </a:extLst>
          </p:cNvPr>
          <p:cNvCxnSpPr>
            <a:cxnSpLocks/>
          </p:cNvCxnSpPr>
          <p:nvPr/>
        </p:nvCxnSpPr>
        <p:spPr>
          <a:xfrm flipH="1">
            <a:off x="3676073" y="3429000"/>
            <a:ext cx="4350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8899C8-9825-6C95-9416-C20DEAC1A129}"/>
              </a:ext>
            </a:extLst>
          </p:cNvPr>
          <p:cNvSpPr txBox="1"/>
          <p:nvPr/>
        </p:nvSpPr>
        <p:spPr>
          <a:xfrm>
            <a:off x="6779489" y="3447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2AA10-DB70-749D-2175-A58026235542}"/>
              </a:ext>
            </a:extLst>
          </p:cNvPr>
          <p:cNvSpPr txBox="1"/>
          <p:nvPr/>
        </p:nvSpPr>
        <p:spPr>
          <a:xfrm>
            <a:off x="2637312" y="92728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무조건 끝에서부터 시작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C0057-964F-522C-0607-198B7CFB79E6}"/>
              </a:ext>
            </a:extLst>
          </p:cNvPr>
          <p:cNvSpPr txBox="1"/>
          <p:nvPr/>
        </p:nvSpPr>
        <p:spPr>
          <a:xfrm>
            <a:off x="6120655" y="3943987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끝에 </a:t>
            </a:r>
            <a:r>
              <a:rPr lang="en-US" altLang="ko-KR" dirty="0"/>
              <a:t>0</a:t>
            </a:r>
            <a:r>
              <a:rPr lang="ko-KR" altLang="en-US" dirty="0"/>
              <a:t>을 넣자</a:t>
            </a:r>
          </a:p>
        </p:txBody>
      </p:sp>
      <p:sp>
        <p:nvSpPr>
          <p:cNvPr id="17" name="별: 꼭짓점 6개 16">
            <a:extLst>
              <a:ext uri="{FF2B5EF4-FFF2-40B4-BE49-F238E27FC236}">
                <a16:creationId xmlns:a16="http://schemas.microsoft.com/office/drawing/2014/main" id="{0E97BF9B-6604-CA82-F539-388EC1A37EAC}"/>
              </a:ext>
            </a:extLst>
          </p:cNvPr>
          <p:cNvSpPr/>
          <p:nvPr/>
        </p:nvSpPr>
        <p:spPr>
          <a:xfrm>
            <a:off x="8414327" y="1948875"/>
            <a:ext cx="2613891" cy="858981"/>
          </a:xfrm>
          <a:prstGeom prst="star6">
            <a:avLst>
              <a:gd name="adj" fmla="val 36395"/>
              <a:gd name="h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combo!!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F4230-01B6-0DB7-A809-544EB0B9A20A}"/>
              </a:ext>
            </a:extLst>
          </p:cNvPr>
          <p:cNvSpPr txBox="1"/>
          <p:nvPr/>
        </p:nvSpPr>
        <p:spPr>
          <a:xfrm>
            <a:off x="9108764" y="134863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= 20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EA432D-3069-25FA-1203-8BD13413DFCF}"/>
              </a:ext>
            </a:extLst>
          </p:cNvPr>
          <p:cNvSpPr txBox="1"/>
          <p:nvPr/>
        </p:nvSpPr>
        <p:spPr>
          <a:xfrm>
            <a:off x="8602554" y="3016827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콤보가 되면</a:t>
            </a:r>
            <a:endParaRPr lang="en-US" altLang="ko-KR" dirty="0"/>
          </a:p>
          <a:p>
            <a:pPr algn="ctr"/>
            <a:r>
              <a:rPr lang="ko-KR" altLang="en-US" dirty="0"/>
              <a:t>무조건 건너뛰게 하자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A7A26D-DA56-A685-F7F9-B68CAA683893}"/>
              </a:ext>
            </a:extLst>
          </p:cNvPr>
          <p:cNvSpPr txBox="1"/>
          <p:nvPr/>
        </p:nvSpPr>
        <p:spPr>
          <a:xfrm>
            <a:off x="0" y="0"/>
            <a:ext cx="4860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20</a:t>
            </a:r>
          </a:p>
          <a:p>
            <a:r>
              <a:rPr lang="en-US" altLang="ko-KR" dirty="0"/>
              <a:t>15</a:t>
            </a:r>
          </a:p>
          <a:p>
            <a:r>
              <a:rPr lang="en-US" altLang="ko-KR" dirty="0"/>
              <a:t>25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68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51B78-C681-0A45-7E43-715E689A6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3CDD76-E73D-DD83-E000-6266B0344DD3}"/>
              </a:ext>
            </a:extLst>
          </p:cNvPr>
          <p:cNvSpPr/>
          <p:nvPr/>
        </p:nvSpPr>
        <p:spPr>
          <a:xfrm flipH="1">
            <a:off x="6262253" y="2909456"/>
            <a:ext cx="517236" cy="51954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CCAC1F-3D6A-88FB-6C50-195C082B8EC9}"/>
              </a:ext>
            </a:extLst>
          </p:cNvPr>
          <p:cNvSpPr/>
          <p:nvPr/>
        </p:nvSpPr>
        <p:spPr>
          <a:xfrm flipH="1">
            <a:off x="5745017" y="2604655"/>
            <a:ext cx="517236" cy="82434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9033E4-3A64-4748-1C6F-1EDC5DFA4837}"/>
              </a:ext>
            </a:extLst>
          </p:cNvPr>
          <p:cNvSpPr/>
          <p:nvPr/>
        </p:nvSpPr>
        <p:spPr>
          <a:xfrm flipH="1">
            <a:off x="5227781" y="2309092"/>
            <a:ext cx="517236" cy="11199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D0C31F-FC61-59BC-4B41-493A68CBF684}"/>
              </a:ext>
            </a:extLst>
          </p:cNvPr>
          <p:cNvSpPr/>
          <p:nvPr/>
        </p:nvSpPr>
        <p:spPr>
          <a:xfrm flipH="1">
            <a:off x="4710545" y="2041237"/>
            <a:ext cx="517236" cy="1387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EE2E83-DAE7-618C-42DC-C036A6519D90}"/>
              </a:ext>
            </a:extLst>
          </p:cNvPr>
          <p:cNvSpPr/>
          <p:nvPr/>
        </p:nvSpPr>
        <p:spPr>
          <a:xfrm flipH="1">
            <a:off x="4193309" y="1717966"/>
            <a:ext cx="517236" cy="1711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D004B9-07E2-B5DC-A7F4-03F8F4CB4720}"/>
              </a:ext>
            </a:extLst>
          </p:cNvPr>
          <p:cNvSpPr/>
          <p:nvPr/>
        </p:nvSpPr>
        <p:spPr>
          <a:xfrm flipH="1">
            <a:off x="3676073" y="1413166"/>
            <a:ext cx="517236" cy="20158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99E953-35A2-6A49-9128-09572D4603EF}"/>
              </a:ext>
            </a:extLst>
          </p:cNvPr>
          <p:cNvCxnSpPr>
            <a:cxnSpLocks/>
          </p:cNvCxnSpPr>
          <p:nvPr/>
        </p:nvCxnSpPr>
        <p:spPr>
          <a:xfrm flipH="1">
            <a:off x="3676073" y="3429000"/>
            <a:ext cx="4350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A2D135-E130-689C-791B-9FD5EA85CE30}"/>
              </a:ext>
            </a:extLst>
          </p:cNvPr>
          <p:cNvSpPr txBox="1"/>
          <p:nvPr/>
        </p:nvSpPr>
        <p:spPr>
          <a:xfrm>
            <a:off x="6779489" y="3447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D5054-00EF-7A70-F26D-D50A9E18214B}"/>
              </a:ext>
            </a:extLst>
          </p:cNvPr>
          <p:cNvSpPr txBox="1"/>
          <p:nvPr/>
        </p:nvSpPr>
        <p:spPr>
          <a:xfrm>
            <a:off x="3803085" y="4068679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앞 두 개 비교해서</a:t>
            </a:r>
            <a:endParaRPr lang="en-US" altLang="ko-KR" dirty="0"/>
          </a:p>
          <a:p>
            <a:pPr algn="ctr"/>
            <a:r>
              <a:rPr lang="ko-KR" altLang="en-US" dirty="0" err="1"/>
              <a:t>큰거로</a:t>
            </a:r>
            <a:r>
              <a:rPr lang="ko-KR" altLang="en-US" dirty="0"/>
              <a:t> 가기</a:t>
            </a:r>
          </a:p>
        </p:txBody>
      </p:sp>
      <p:sp>
        <p:nvSpPr>
          <p:cNvPr id="11" name="별: 꼭짓점 6개 10">
            <a:extLst>
              <a:ext uri="{FF2B5EF4-FFF2-40B4-BE49-F238E27FC236}">
                <a16:creationId xmlns:a16="http://schemas.microsoft.com/office/drawing/2014/main" id="{1ABC07F4-6104-7BDC-9A78-15E5CE298FB2}"/>
              </a:ext>
            </a:extLst>
          </p:cNvPr>
          <p:cNvSpPr/>
          <p:nvPr/>
        </p:nvSpPr>
        <p:spPr>
          <a:xfrm>
            <a:off x="8414327" y="1948875"/>
            <a:ext cx="2613891" cy="858981"/>
          </a:xfrm>
          <a:prstGeom prst="star6">
            <a:avLst>
              <a:gd name="adj" fmla="val 36395"/>
              <a:gd name="h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combo!!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9AA9C-20DF-62DC-076D-BAEC81B6EEF1}"/>
              </a:ext>
            </a:extLst>
          </p:cNvPr>
          <p:cNvSpPr txBox="1"/>
          <p:nvPr/>
        </p:nvSpPr>
        <p:spPr>
          <a:xfrm>
            <a:off x="9108764" y="134863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= 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0C1CC9-5995-5A9C-6D2B-378521E236CD}"/>
              </a:ext>
            </a:extLst>
          </p:cNvPr>
          <p:cNvSpPr txBox="1"/>
          <p:nvPr/>
        </p:nvSpPr>
        <p:spPr>
          <a:xfrm>
            <a:off x="0" y="0"/>
            <a:ext cx="4860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20</a:t>
            </a:r>
          </a:p>
          <a:p>
            <a:r>
              <a:rPr lang="en-US" altLang="ko-KR" dirty="0"/>
              <a:t>15</a:t>
            </a:r>
          </a:p>
          <a:p>
            <a:r>
              <a:rPr lang="en-US" altLang="ko-KR" dirty="0"/>
              <a:t>25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53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51322-49DE-A865-2BBB-19933741A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BECCB3-5A4D-C07B-048D-0EF70DD33EE0}"/>
              </a:ext>
            </a:extLst>
          </p:cNvPr>
          <p:cNvSpPr/>
          <p:nvPr/>
        </p:nvSpPr>
        <p:spPr>
          <a:xfrm flipH="1">
            <a:off x="6262253" y="2909456"/>
            <a:ext cx="517236" cy="51954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91D343-EDDA-2185-4E51-D4107135DBEA}"/>
              </a:ext>
            </a:extLst>
          </p:cNvPr>
          <p:cNvSpPr/>
          <p:nvPr/>
        </p:nvSpPr>
        <p:spPr>
          <a:xfrm flipH="1">
            <a:off x="5745017" y="2604655"/>
            <a:ext cx="517236" cy="824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D29E61-FAD4-4632-656E-EE600FB522E1}"/>
              </a:ext>
            </a:extLst>
          </p:cNvPr>
          <p:cNvSpPr/>
          <p:nvPr/>
        </p:nvSpPr>
        <p:spPr>
          <a:xfrm flipH="1">
            <a:off x="5227781" y="2309092"/>
            <a:ext cx="517236" cy="1119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ABE08C-4DBB-4535-DC7E-A12B741BB630}"/>
              </a:ext>
            </a:extLst>
          </p:cNvPr>
          <p:cNvSpPr/>
          <p:nvPr/>
        </p:nvSpPr>
        <p:spPr>
          <a:xfrm flipH="1">
            <a:off x="4710545" y="2041237"/>
            <a:ext cx="517236" cy="1387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AD77CD-4384-7C92-D099-26F97E306587}"/>
              </a:ext>
            </a:extLst>
          </p:cNvPr>
          <p:cNvSpPr/>
          <p:nvPr/>
        </p:nvSpPr>
        <p:spPr>
          <a:xfrm flipH="1">
            <a:off x="4193309" y="1717966"/>
            <a:ext cx="517236" cy="1711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DEE754-B9BE-D488-DBCC-192DEA77C39F}"/>
              </a:ext>
            </a:extLst>
          </p:cNvPr>
          <p:cNvSpPr/>
          <p:nvPr/>
        </p:nvSpPr>
        <p:spPr>
          <a:xfrm flipH="1">
            <a:off x="3676073" y="1413166"/>
            <a:ext cx="517236" cy="20158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AE646F-81C3-CF8D-37E3-0BAAD6363380}"/>
              </a:ext>
            </a:extLst>
          </p:cNvPr>
          <p:cNvCxnSpPr>
            <a:cxnSpLocks/>
          </p:cNvCxnSpPr>
          <p:nvPr/>
        </p:nvCxnSpPr>
        <p:spPr>
          <a:xfrm flipH="1">
            <a:off x="3676073" y="3429000"/>
            <a:ext cx="4350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D89CD-A6B6-6591-CCD2-D2BE1F0E993B}"/>
              </a:ext>
            </a:extLst>
          </p:cNvPr>
          <p:cNvSpPr txBox="1"/>
          <p:nvPr/>
        </p:nvSpPr>
        <p:spPr>
          <a:xfrm>
            <a:off x="6779489" y="3447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8D4E5-B568-A350-1161-A2742711ED94}"/>
              </a:ext>
            </a:extLst>
          </p:cNvPr>
          <p:cNvSpPr txBox="1"/>
          <p:nvPr/>
        </p:nvSpPr>
        <p:spPr>
          <a:xfrm>
            <a:off x="4712943" y="4087151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앞 두 개 비교해서</a:t>
            </a:r>
            <a:endParaRPr lang="en-US" altLang="ko-KR" dirty="0"/>
          </a:p>
          <a:p>
            <a:pPr algn="ctr"/>
            <a:r>
              <a:rPr lang="ko-KR" altLang="en-US" dirty="0" err="1"/>
              <a:t>큰거로</a:t>
            </a:r>
            <a:r>
              <a:rPr lang="ko-KR" altLang="en-US" dirty="0"/>
              <a:t> 가기</a:t>
            </a:r>
          </a:p>
        </p:txBody>
      </p:sp>
      <p:sp>
        <p:nvSpPr>
          <p:cNvPr id="11" name="별: 꼭짓점 6개 10">
            <a:extLst>
              <a:ext uri="{FF2B5EF4-FFF2-40B4-BE49-F238E27FC236}">
                <a16:creationId xmlns:a16="http://schemas.microsoft.com/office/drawing/2014/main" id="{B44A051A-35DC-6D02-069C-A9FC14AD3D9A}"/>
              </a:ext>
            </a:extLst>
          </p:cNvPr>
          <p:cNvSpPr/>
          <p:nvPr/>
        </p:nvSpPr>
        <p:spPr>
          <a:xfrm>
            <a:off x="8414327" y="1948875"/>
            <a:ext cx="2613891" cy="858981"/>
          </a:xfrm>
          <a:prstGeom prst="star6">
            <a:avLst>
              <a:gd name="adj" fmla="val 36395"/>
              <a:gd name="h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combo!!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D4C9F-5383-45C4-F800-6E67FF15560B}"/>
              </a:ext>
            </a:extLst>
          </p:cNvPr>
          <p:cNvSpPr txBox="1"/>
          <p:nvPr/>
        </p:nvSpPr>
        <p:spPr>
          <a:xfrm>
            <a:off x="9108764" y="134863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= 45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D7FE2-1BB3-D765-3B2D-8AD97DABEF8D}"/>
              </a:ext>
            </a:extLst>
          </p:cNvPr>
          <p:cNvSpPr txBox="1"/>
          <p:nvPr/>
        </p:nvSpPr>
        <p:spPr>
          <a:xfrm>
            <a:off x="0" y="0"/>
            <a:ext cx="4860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20</a:t>
            </a:r>
          </a:p>
          <a:p>
            <a:r>
              <a:rPr lang="en-US" altLang="ko-KR" dirty="0"/>
              <a:t>15</a:t>
            </a:r>
          </a:p>
          <a:p>
            <a:r>
              <a:rPr lang="en-US" altLang="ko-KR" dirty="0"/>
              <a:t>25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924C4-24FE-82CB-6BDA-F4F3227F2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FCAA43-C1D0-01C7-E815-BACF084FFA63}"/>
              </a:ext>
            </a:extLst>
          </p:cNvPr>
          <p:cNvSpPr/>
          <p:nvPr/>
        </p:nvSpPr>
        <p:spPr>
          <a:xfrm flipH="1">
            <a:off x="6262253" y="2909456"/>
            <a:ext cx="517236" cy="519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4058B7-CB7F-26C4-3285-E62232E320B5}"/>
              </a:ext>
            </a:extLst>
          </p:cNvPr>
          <p:cNvSpPr/>
          <p:nvPr/>
        </p:nvSpPr>
        <p:spPr>
          <a:xfrm flipH="1">
            <a:off x="5745017" y="2604655"/>
            <a:ext cx="517236" cy="8243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CBCF95-404D-EB9E-48DF-9136EF471C2A}"/>
              </a:ext>
            </a:extLst>
          </p:cNvPr>
          <p:cNvSpPr/>
          <p:nvPr/>
        </p:nvSpPr>
        <p:spPr>
          <a:xfrm flipH="1">
            <a:off x="5227781" y="2309092"/>
            <a:ext cx="517236" cy="11199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5B2D51-040A-FD2D-1994-19C3A9B19780}"/>
              </a:ext>
            </a:extLst>
          </p:cNvPr>
          <p:cNvSpPr/>
          <p:nvPr/>
        </p:nvSpPr>
        <p:spPr>
          <a:xfrm flipH="1">
            <a:off x="4710545" y="2041237"/>
            <a:ext cx="517236" cy="1387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8A19B4-6FA5-E691-2294-F8725E558E7F}"/>
              </a:ext>
            </a:extLst>
          </p:cNvPr>
          <p:cNvSpPr/>
          <p:nvPr/>
        </p:nvSpPr>
        <p:spPr>
          <a:xfrm flipH="1">
            <a:off x="4193309" y="1717966"/>
            <a:ext cx="517236" cy="1711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DF1591-F2AE-7DF2-5BE2-ED881F183F0D}"/>
              </a:ext>
            </a:extLst>
          </p:cNvPr>
          <p:cNvSpPr/>
          <p:nvPr/>
        </p:nvSpPr>
        <p:spPr>
          <a:xfrm flipH="1">
            <a:off x="3676073" y="1413166"/>
            <a:ext cx="517236" cy="20158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C30DB4-9A4A-2F58-0E4E-3729816B4708}"/>
              </a:ext>
            </a:extLst>
          </p:cNvPr>
          <p:cNvCxnSpPr>
            <a:cxnSpLocks/>
          </p:cNvCxnSpPr>
          <p:nvPr/>
        </p:nvCxnSpPr>
        <p:spPr>
          <a:xfrm flipH="1">
            <a:off x="3676073" y="3429000"/>
            <a:ext cx="4350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D31C7E-DFF1-4847-3B04-C0C1309DDAE0}"/>
              </a:ext>
            </a:extLst>
          </p:cNvPr>
          <p:cNvSpPr txBox="1"/>
          <p:nvPr/>
        </p:nvSpPr>
        <p:spPr>
          <a:xfrm>
            <a:off x="6779489" y="3447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78191-494C-A2E4-643A-F5EF9E3EE5C5}"/>
              </a:ext>
            </a:extLst>
          </p:cNvPr>
          <p:cNvSpPr txBox="1"/>
          <p:nvPr/>
        </p:nvSpPr>
        <p:spPr>
          <a:xfrm>
            <a:off x="5912264" y="390257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앞 두 개 비교해서</a:t>
            </a:r>
            <a:endParaRPr lang="en-US" altLang="ko-KR" dirty="0"/>
          </a:p>
          <a:p>
            <a:pPr algn="ctr"/>
            <a:r>
              <a:rPr lang="ko-KR" altLang="en-US" dirty="0" err="1"/>
              <a:t>큰거로</a:t>
            </a:r>
            <a:r>
              <a:rPr lang="ko-KR" altLang="en-US" dirty="0"/>
              <a:t> 가기</a:t>
            </a:r>
          </a:p>
        </p:txBody>
      </p:sp>
      <p:sp>
        <p:nvSpPr>
          <p:cNvPr id="11" name="별: 꼭짓점 6개 10">
            <a:extLst>
              <a:ext uri="{FF2B5EF4-FFF2-40B4-BE49-F238E27FC236}">
                <a16:creationId xmlns:a16="http://schemas.microsoft.com/office/drawing/2014/main" id="{8291EF67-A8E2-0E21-98CE-4BD2C95CCBC1}"/>
              </a:ext>
            </a:extLst>
          </p:cNvPr>
          <p:cNvSpPr/>
          <p:nvPr/>
        </p:nvSpPr>
        <p:spPr>
          <a:xfrm>
            <a:off x="8414327" y="1948875"/>
            <a:ext cx="2613891" cy="858981"/>
          </a:xfrm>
          <a:prstGeom prst="star6">
            <a:avLst>
              <a:gd name="adj" fmla="val 36395"/>
              <a:gd name="h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combo!!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C9841-AA2B-9873-E4A7-5E4DB028A6D5}"/>
              </a:ext>
            </a:extLst>
          </p:cNvPr>
          <p:cNvSpPr txBox="1"/>
          <p:nvPr/>
        </p:nvSpPr>
        <p:spPr>
          <a:xfrm>
            <a:off x="9108764" y="134863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= 65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11933E-70E1-AAFF-C746-703D12672EFD}"/>
              </a:ext>
            </a:extLst>
          </p:cNvPr>
          <p:cNvSpPr txBox="1"/>
          <p:nvPr/>
        </p:nvSpPr>
        <p:spPr>
          <a:xfrm>
            <a:off x="0" y="0"/>
            <a:ext cx="4860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20</a:t>
            </a:r>
          </a:p>
          <a:p>
            <a:r>
              <a:rPr lang="en-US" altLang="ko-KR" dirty="0"/>
              <a:t>15</a:t>
            </a:r>
          </a:p>
          <a:p>
            <a:r>
              <a:rPr lang="en-US" altLang="ko-KR" dirty="0"/>
              <a:t>25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00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4D1C0-F5A9-DC4E-8D4D-6C88838DF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C97F7A-94EF-26C9-B2A3-D738613ECA03}"/>
              </a:ext>
            </a:extLst>
          </p:cNvPr>
          <p:cNvSpPr/>
          <p:nvPr/>
        </p:nvSpPr>
        <p:spPr>
          <a:xfrm flipH="1">
            <a:off x="6262253" y="2909456"/>
            <a:ext cx="517236" cy="5195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3F8D6C-F117-8367-67CC-6FD9C36DACF7}"/>
              </a:ext>
            </a:extLst>
          </p:cNvPr>
          <p:cNvSpPr/>
          <p:nvPr/>
        </p:nvSpPr>
        <p:spPr>
          <a:xfrm flipH="1">
            <a:off x="5745017" y="2604655"/>
            <a:ext cx="517236" cy="8243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CC5B82-3438-484D-E7C7-05706DFD29A2}"/>
              </a:ext>
            </a:extLst>
          </p:cNvPr>
          <p:cNvSpPr/>
          <p:nvPr/>
        </p:nvSpPr>
        <p:spPr>
          <a:xfrm flipH="1">
            <a:off x="5227781" y="2309092"/>
            <a:ext cx="517236" cy="11199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E1376C-4750-0CEA-62FE-5EDD0CB0B2E2}"/>
              </a:ext>
            </a:extLst>
          </p:cNvPr>
          <p:cNvSpPr/>
          <p:nvPr/>
        </p:nvSpPr>
        <p:spPr>
          <a:xfrm flipH="1">
            <a:off x="4710545" y="2041237"/>
            <a:ext cx="517236" cy="1387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9739AE-0B14-99FD-3752-BD434B7648B5}"/>
              </a:ext>
            </a:extLst>
          </p:cNvPr>
          <p:cNvSpPr/>
          <p:nvPr/>
        </p:nvSpPr>
        <p:spPr>
          <a:xfrm flipH="1">
            <a:off x="4193309" y="1717966"/>
            <a:ext cx="517236" cy="1711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5E346-433C-E690-3D38-84E3656642B5}"/>
              </a:ext>
            </a:extLst>
          </p:cNvPr>
          <p:cNvSpPr/>
          <p:nvPr/>
        </p:nvSpPr>
        <p:spPr>
          <a:xfrm flipH="1">
            <a:off x="3676073" y="1413166"/>
            <a:ext cx="517236" cy="20158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756A68-08F0-369E-10FD-51124F9C10EE}"/>
              </a:ext>
            </a:extLst>
          </p:cNvPr>
          <p:cNvCxnSpPr>
            <a:cxnSpLocks/>
          </p:cNvCxnSpPr>
          <p:nvPr/>
        </p:nvCxnSpPr>
        <p:spPr>
          <a:xfrm flipH="1">
            <a:off x="3676073" y="3429000"/>
            <a:ext cx="4350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612CC4-457F-3716-E8C5-AB996F027F29}"/>
              </a:ext>
            </a:extLst>
          </p:cNvPr>
          <p:cNvSpPr txBox="1"/>
          <p:nvPr/>
        </p:nvSpPr>
        <p:spPr>
          <a:xfrm>
            <a:off x="6779489" y="3447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853AC-E01C-81E8-B7A8-2490E0C473D9}"/>
              </a:ext>
            </a:extLst>
          </p:cNvPr>
          <p:cNvSpPr txBox="1"/>
          <p:nvPr/>
        </p:nvSpPr>
        <p:spPr>
          <a:xfrm>
            <a:off x="6611975" y="389808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11" name="별: 꼭짓점 6개 10">
            <a:extLst>
              <a:ext uri="{FF2B5EF4-FFF2-40B4-BE49-F238E27FC236}">
                <a16:creationId xmlns:a16="http://schemas.microsoft.com/office/drawing/2014/main" id="{7387F241-013F-94AE-B308-68D0A392DE4B}"/>
              </a:ext>
            </a:extLst>
          </p:cNvPr>
          <p:cNvSpPr/>
          <p:nvPr/>
        </p:nvSpPr>
        <p:spPr>
          <a:xfrm>
            <a:off x="8414327" y="1948875"/>
            <a:ext cx="2613891" cy="858981"/>
          </a:xfrm>
          <a:prstGeom prst="star6">
            <a:avLst>
              <a:gd name="adj" fmla="val 36395"/>
              <a:gd name="h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combo!!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8F9D8-28DE-F3B8-CD52-BA36261A40E6}"/>
              </a:ext>
            </a:extLst>
          </p:cNvPr>
          <p:cNvSpPr txBox="1"/>
          <p:nvPr/>
        </p:nvSpPr>
        <p:spPr>
          <a:xfrm>
            <a:off x="9108764" y="134863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= 75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A0B03-0B66-AFD8-9822-4B49BD512100}"/>
              </a:ext>
            </a:extLst>
          </p:cNvPr>
          <p:cNvSpPr txBox="1"/>
          <p:nvPr/>
        </p:nvSpPr>
        <p:spPr>
          <a:xfrm>
            <a:off x="0" y="0"/>
            <a:ext cx="4860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20</a:t>
            </a:r>
          </a:p>
          <a:p>
            <a:r>
              <a:rPr lang="en-US" altLang="ko-KR" dirty="0"/>
              <a:t>15</a:t>
            </a:r>
          </a:p>
          <a:p>
            <a:r>
              <a:rPr lang="en-US" altLang="ko-KR" dirty="0"/>
              <a:t>25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43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3C669-394C-D98B-A235-EC536E088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A987E8-9DAF-F23E-5371-31672EF88EDF}"/>
              </a:ext>
            </a:extLst>
          </p:cNvPr>
          <p:cNvSpPr/>
          <p:nvPr/>
        </p:nvSpPr>
        <p:spPr>
          <a:xfrm flipH="1">
            <a:off x="6262253" y="2909456"/>
            <a:ext cx="517236" cy="5195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06E0CB-A683-FAFB-1B12-C019612FEF44}"/>
              </a:ext>
            </a:extLst>
          </p:cNvPr>
          <p:cNvSpPr/>
          <p:nvPr/>
        </p:nvSpPr>
        <p:spPr>
          <a:xfrm flipH="1">
            <a:off x="5745017" y="2604655"/>
            <a:ext cx="517236" cy="8243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DC5235-A7A1-A390-C9B4-A8ED4EC15D13}"/>
              </a:ext>
            </a:extLst>
          </p:cNvPr>
          <p:cNvSpPr/>
          <p:nvPr/>
        </p:nvSpPr>
        <p:spPr>
          <a:xfrm flipH="1">
            <a:off x="5227781" y="2309092"/>
            <a:ext cx="517236" cy="11199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4D71B2-2F19-EC82-3396-A8D5111A1D24}"/>
              </a:ext>
            </a:extLst>
          </p:cNvPr>
          <p:cNvSpPr/>
          <p:nvPr/>
        </p:nvSpPr>
        <p:spPr>
          <a:xfrm flipH="1">
            <a:off x="4710545" y="2041237"/>
            <a:ext cx="517236" cy="13877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E369EB-A62C-8FC4-CAF8-A52BC5F8966C}"/>
              </a:ext>
            </a:extLst>
          </p:cNvPr>
          <p:cNvSpPr/>
          <p:nvPr/>
        </p:nvSpPr>
        <p:spPr>
          <a:xfrm flipH="1">
            <a:off x="4193309" y="1717966"/>
            <a:ext cx="517236" cy="1711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D628D4-F0EA-82A7-7791-74F4326978B3}"/>
              </a:ext>
            </a:extLst>
          </p:cNvPr>
          <p:cNvSpPr/>
          <p:nvPr/>
        </p:nvSpPr>
        <p:spPr>
          <a:xfrm flipH="1">
            <a:off x="3676073" y="1413166"/>
            <a:ext cx="517236" cy="20158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1C2852-A97F-A535-CE6B-450B84CC1538}"/>
              </a:ext>
            </a:extLst>
          </p:cNvPr>
          <p:cNvCxnSpPr>
            <a:cxnSpLocks/>
          </p:cNvCxnSpPr>
          <p:nvPr/>
        </p:nvCxnSpPr>
        <p:spPr>
          <a:xfrm flipH="1">
            <a:off x="3676073" y="3429000"/>
            <a:ext cx="4350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309B0D-935F-673B-5C3A-1C39DDA6F5EC}"/>
              </a:ext>
            </a:extLst>
          </p:cNvPr>
          <p:cNvSpPr txBox="1"/>
          <p:nvPr/>
        </p:nvSpPr>
        <p:spPr>
          <a:xfrm>
            <a:off x="6779489" y="3447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별: 꼭짓점 6개 10">
            <a:extLst>
              <a:ext uri="{FF2B5EF4-FFF2-40B4-BE49-F238E27FC236}">
                <a16:creationId xmlns:a16="http://schemas.microsoft.com/office/drawing/2014/main" id="{AD72B530-1D70-EA85-720F-CCF528DFD8FB}"/>
              </a:ext>
            </a:extLst>
          </p:cNvPr>
          <p:cNvSpPr/>
          <p:nvPr/>
        </p:nvSpPr>
        <p:spPr>
          <a:xfrm>
            <a:off x="8414327" y="1948875"/>
            <a:ext cx="2613891" cy="858981"/>
          </a:xfrm>
          <a:prstGeom prst="star6">
            <a:avLst>
              <a:gd name="adj" fmla="val 36395"/>
              <a:gd name="h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combo!!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CF6F9-6D01-2015-DF6F-86AB73A2B4D5}"/>
              </a:ext>
            </a:extLst>
          </p:cNvPr>
          <p:cNvSpPr txBox="1"/>
          <p:nvPr/>
        </p:nvSpPr>
        <p:spPr>
          <a:xfrm>
            <a:off x="9108764" y="134863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= 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C9E8CB-EA0A-8E2A-7442-88391F935553}"/>
              </a:ext>
            </a:extLst>
          </p:cNvPr>
          <p:cNvSpPr txBox="1"/>
          <p:nvPr/>
        </p:nvSpPr>
        <p:spPr>
          <a:xfrm>
            <a:off x="0" y="0"/>
            <a:ext cx="4860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59</a:t>
            </a:r>
          </a:p>
          <a:p>
            <a:r>
              <a:rPr lang="en-US" altLang="ko-KR" dirty="0"/>
              <a:t>61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926E8-6BA5-EF57-DABA-1747653B6D44}"/>
              </a:ext>
            </a:extLst>
          </p:cNvPr>
          <p:cNvSpPr/>
          <p:nvPr/>
        </p:nvSpPr>
        <p:spPr>
          <a:xfrm flipH="1">
            <a:off x="3155340" y="1071420"/>
            <a:ext cx="517236" cy="23575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391-AF02-6D8D-DDC5-4F20E0C26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339BA8-026B-A532-9FC0-915814257781}"/>
              </a:ext>
            </a:extLst>
          </p:cNvPr>
          <p:cNvSpPr/>
          <p:nvPr/>
        </p:nvSpPr>
        <p:spPr>
          <a:xfrm flipH="1">
            <a:off x="6262253" y="2909456"/>
            <a:ext cx="517236" cy="5195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4915C5-1F3B-395F-3683-309B74BDA0F0}"/>
              </a:ext>
            </a:extLst>
          </p:cNvPr>
          <p:cNvSpPr/>
          <p:nvPr/>
        </p:nvSpPr>
        <p:spPr>
          <a:xfrm flipH="1">
            <a:off x="5745017" y="2604655"/>
            <a:ext cx="517236" cy="8243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5F9932-583B-C84A-BB40-95FE7E9B8CD0}"/>
              </a:ext>
            </a:extLst>
          </p:cNvPr>
          <p:cNvSpPr/>
          <p:nvPr/>
        </p:nvSpPr>
        <p:spPr>
          <a:xfrm flipH="1">
            <a:off x="5227781" y="2309092"/>
            <a:ext cx="517236" cy="11199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44782F-7C5F-15A9-BB7A-58033A7D9DFF}"/>
              </a:ext>
            </a:extLst>
          </p:cNvPr>
          <p:cNvSpPr/>
          <p:nvPr/>
        </p:nvSpPr>
        <p:spPr>
          <a:xfrm flipH="1">
            <a:off x="4710545" y="2041237"/>
            <a:ext cx="517236" cy="13877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9C6302-A676-D856-ED47-F03A2284B7AC}"/>
              </a:ext>
            </a:extLst>
          </p:cNvPr>
          <p:cNvSpPr/>
          <p:nvPr/>
        </p:nvSpPr>
        <p:spPr>
          <a:xfrm flipH="1">
            <a:off x="4193309" y="1717966"/>
            <a:ext cx="517236" cy="17110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FDCB9-3EFA-DFB3-17E1-A1A0A0D029CF}"/>
              </a:ext>
            </a:extLst>
          </p:cNvPr>
          <p:cNvSpPr/>
          <p:nvPr/>
        </p:nvSpPr>
        <p:spPr>
          <a:xfrm flipH="1">
            <a:off x="3676073" y="1413166"/>
            <a:ext cx="517236" cy="20158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5DF191A-FF75-5AD8-3E35-030E75B244DD}"/>
              </a:ext>
            </a:extLst>
          </p:cNvPr>
          <p:cNvCxnSpPr>
            <a:cxnSpLocks/>
          </p:cNvCxnSpPr>
          <p:nvPr/>
        </p:nvCxnSpPr>
        <p:spPr>
          <a:xfrm flipH="1">
            <a:off x="3676073" y="3429000"/>
            <a:ext cx="4350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3485CC-56DA-633E-D21B-D6F985E34F78}"/>
              </a:ext>
            </a:extLst>
          </p:cNvPr>
          <p:cNvSpPr txBox="1"/>
          <p:nvPr/>
        </p:nvSpPr>
        <p:spPr>
          <a:xfrm>
            <a:off x="6779489" y="3447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별: 꼭짓점 6개 10">
            <a:extLst>
              <a:ext uri="{FF2B5EF4-FFF2-40B4-BE49-F238E27FC236}">
                <a16:creationId xmlns:a16="http://schemas.microsoft.com/office/drawing/2014/main" id="{6564FC9B-4DA0-E6CB-E307-BA6300D01920}"/>
              </a:ext>
            </a:extLst>
          </p:cNvPr>
          <p:cNvSpPr/>
          <p:nvPr/>
        </p:nvSpPr>
        <p:spPr>
          <a:xfrm>
            <a:off x="8414327" y="1948875"/>
            <a:ext cx="2613891" cy="858981"/>
          </a:xfrm>
          <a:prstGeom prst="star6">
            <a:avLst>
              <a:gd name="adj" fmla="val 36395"/>
              <a:gd name="h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combo!!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021FF-1312-70C0-D427-8B27F481FF62}"/>
              </a:ext>
            </a:extLst>
          </p:cNvPr>
          <p:cNvSpPr txBox="1"/>
          <p:nvPr/>
        </p:nvSpPr>
        <p:spPr>
          <a:xfrm>
            <a:off x="9108764" y="134863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= 62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C0715-14CA-7547-F158-8A4EE8A3FEEE}"/>
              </a:ext>
            </a:extLst>
          </p:cNvPr>
          <p:cNvSpPr txBox="1"/>
          <p:nvPr/>
        </p:nvSpPr>
        <p:spPr>
          <a:xfrm>
            <a:off x="0" y="0"/>
            <a:ext cx="4860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59</a:t>
            </a:r>
          </a:p>
          <a:p>
            <a:r>
              <a:rPr lang="en-US" altLang="ko-KR" dirty="0"/>
              <a:t>61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1C05C6-B9F5-E929-4C49-5D1B229A91BC}"/>
              </a:ext>
            </a:extLst>
          </p:cNvPr>
          <p:cNvSpPr/>
          <p:nvPr/>
        </p:nvSpPr>
        <p:spPr>
          <a:xfrm flipH="1">
            <a:off x="3155340" y="1071420"/>
            <a:ext cx="517236" cy="23575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4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23E8-29AF-5081-0175-159D612C0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9843B8-F5D5-F201-4C91-EC47BF834C4B}"/>
              </a:ext>
            </a:extLst>
          </p:cNvPr>
          <p:cNvSpPr/>
          <p:nvPr/>
        </p:nvSpPr>
        <p:spPr>
          <a:xfrm flipH="1">
            <a:off x="6262253" y="2909456"/>
            <a:ext cx="517236" cy="5195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829817-3A67-F3B7-323D-3C22A9E2D327}"/>
              </a:ext>
            </a:extLst>
          </p:cNvPr>
          <p:cNvSpPr/>
          <p:nvPr/>
        </p:nvSpPr>
        <p:spPr>
          <a:xfrm flipH="1">
            <a:off x="5745017" y="2604655"/>
            <a:ext cx="517236" cy="8243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EF0E1-EC74-FF50-5348-CA6FF9AE7DA6}"/>
              </a:ext>
            </a:extLst>
          </p:cNvPr>
          <p:cNvSpPr/>
          <p:nvPr/>
        </p:nvSpPr>
        <p:spPr>
          <a:xfrm flipH="1">
            <a:off x="5227781" y="2309092"/>
            <a:ext cx="517236" cy="11199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625D72-9FED-E423-695F-8BDC058199EE}"/>
              </a:ext>
            </a:extLst>
          </p:cNvPr>
          <p:cNvSpPr/>
          <p:nvPr/>
        </p:nvSpPr>
        <p:spPr>
          <a:xfrm flipH="1">
            <a:off x="4710545" y="2041237"/>
            <a:ext cx="517236" cy="1387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9466B9-C6AF-C58B-889F-6DB50D0938FD}"/>
              </a:ext>
            </a:extLst>
          </p:cNvPr>
          <p:cNvSpPr/>
          <p:nvPr/>
        </p:nvSpPr>
        <p:spPr>
          <a:xfrm flipH="1">
            <a:off x="4193309" y="1717966"/>
            <a:ext cx="517236" cy="17110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ADC2A0-6570-F3CC-1F94-EBB2388E5A7F}"/>
              </a:ext>
            </a:extLst>
          </p:cNvPr>
          <p:cNvSpPr/>
          <p:nvPr/>
        </p:nvSpPr>
        <p:spPr>
          <a:xfrm flipH="1">
            <a:off x="3676073" y="1413166"/>
            <a:ext cx="517236" cy="20158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E724AB-68FE-2E31-D129-676EBA1D2A66}"/>
              </a:ext>
            </a:extLst>
          </p:cNvPr>
          <p:cNvCxnSpPr>
            <a:cxnSpLocks/>
          </p:cNvCxnSpPr>
          <p:nvPr/>
        </p:nvCxnSpPr>
        <p:spPr>
          <a:xfrm flipH="1">
            <a:off x="3676073" y="3429000"/>
            <a:ext cx="4350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B8AB0C-704C-934F-1E17-479CCB073FF3}"/>
              </a:ext>
            </a:extLst>
          </p:cNvPr>
          <p:cNvSpPr txBox="1"/>
          <p:nvPr/>
        </p:nvSpPr>
        <p:spPr>
          <a:xfrm>
            <a:off x="6779489" y="3447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별: 꼭짓점 6개 10">
            <a:extLst>
              <a:ext uri="{FF2B5EF4-FFF2-40B4-BE49-F238E27FC236}">
                <a16:creationId xmlns:a16="http://schemas.microsoft.com/office/drawing/2014/main" id="{1BBBA45A-E480-E11D-DE42-A739F877D984}"/>
              </a:ext>
            </a:extLst>
          </p:cNvPr>
          <p:cNvSpPr/>
          <p:nvPr/>
        </p:nvSpPr>
        <p:spPr>
          <a:xfrm>
            <a:off x="8414327" y="1948875"/>
            <a:ext cx="2613891" cy="858981"/>
          </a:xfrm>
          <a:prstGeom prst="star6">
            <a:avLst>
              <a:gd name="adj" fmla="val 36395"/>
              <a:gd name="h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combo!!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FD1C4-424E-A58E-4C45-7DA08D5025D6}"/>
              </a:ext>
            </a:extLst>
          </p:cNvPr>
          <p:cNvSpPr txBox="1"/>
          <p:nvPr/>
        </p:nvSpPr>
        <p:spPr>
          <a:xfrm>
            <a:off x="9108764" y="13486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= 121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554DB-7C82-2012-9D1B-D321E83A1C56}"/>
              </a:ext>
            </a:extLst>
          </p:cNvPr>
          <p:cNvSpPr txBox="1"/>
          <p:nvPr/>
        </p:nvSpPr>
        <p:spPr>
          <a:xfrm>
            <a:off x="0" y="0"/>
            <a:ext cx="4860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70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59</a:t>
            </a:r>
          </a:p>
          <a:p>
            <a:r>
              <a:rPr lang="en-US" altLang="ko-KR" dirty="0"/>
              <a:t>61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6D41D9-208F-2B1E-6C75-F341275D43C3}"/>
              </a:ext>
            </a:extLst>
          </p:cNvPr>
          <p:cNvSpPr/>
          <p:nvPr/>
        </p:nvSpPr>
        <p:spPr>
          <a:xfrm flipH="1">
            <a:off x="3155340" y="1071420"/>
            <a:ext cx="517236" cy="23575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5101C058-FFBB-D661-3E69-0C9B9323881B}"/>
              </a:ext>
            </a:extLst>
          </p:cNvPr>
          <p:cNvCxnSpPr>
            <a:cxnSpLocks/>
            <a:stCxn id="5" idx="0"/>
            <a:endCxn id="3" idx="0"/>
          </p:cNvCxnSpPr>
          <p:nvPr/>
        </p:nvCxnSpPr>
        <p:spPr>
          <a:xfrm rot="16200000" flipH="1">
            <a:off x="5204690" y="1805710"/>
            <a:ext cx="563418" cy="1034472"/>
          </a:xfrm>
          <a:prstGeom prst="curvedConnector3">
            <a:avLst>
              <a:gd name="adj1" fmla="val -7991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DA6ABA-8880-F26D-56C0-0DACE467800C}"/>
              </a:ext>
            </a:extLst>
          </p:cNvPr>
          <p:cNvSpPr txBox="1"/>
          <p:nvPr/>
        </p:nvSpPr>
        <p:spPr>
          <a:xfrm>
            <a:off x="5081923" y="11639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콤보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58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346</Words>
  <Application>Microsoft Office PowerPoint</Application>
  <PresentationFormat>와이드스크린</PresentationFormat>
  <Paragraphs>238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 5</dc:creator>
  <cp:lastModifiedBy>Ri 5</cp:lastModifiedBy>
  <cp:revision>21</cp:revision>
  <dcterms:created xsi:type="dcterms:W3CDTF">2024-02-14T12:22:20Z</dcterms:created>
  <dcterms:modified xsi:type="dcterms:W3CDTF">2024-02-14T14:21:11Z</dcterms:modified>
</cp:coreProperties>
</file>