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56000" y="12756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209176" y="1685319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522014" y="23735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 flipV="1">
            <a:off x="1606375" y="1574400"/>
            <a:ext cx="349625" cy="29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2" idx="1"/>
          </p:cNvCxnSpPr>
          <p:nvPr/>
        </p:nvCxnSpPr>
        <p:spPr>
          <a:xfrm>
            <a:off x="1606375" y="2971100"/>
            <a:ext cx="774389" cy="3048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3" idx="1"/>
          </p:cNvCxnSpPr>
          <p:nvPr/>
        </p:nvCxnSpPr>
        <p:spPr>
          <a:xfrm>
            <a:off x="3264000" y="1574400"/>
            <a:ext cx="424764" cy="1474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 flipV="1">
            <a:off x="5830014" y="1984119"/>
            <a:ext cx="379162" cy="6881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19FC06E9-1DB2-41A7-B808-EFAB9A9F15F5}"/>
              </a:ext>
            </a:extLst>
          </p:cNvPr>
          <p:cNvSpPr/>
          <p:nvPr/>
        </p:nvSpPr>
        <p:spPr>
          <a:xfrm>
            <a:off x="2380764" y="297712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000" dirty="0"/>
              <a:t>Infrastructure as code compliance scanning</a:t>
            </a:r>
            <a:endParaRPr sz="1000" dirty="0"/>
          </a:p>
        </p:txBody>
      </p: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6FE3810D-2684-4937-89FE-578BF19C3B79}"/>
              </a:ext>
            </a:extLst>
          </p:cNvPr>
          <p:cNvSpPr/>
          <p:nvPr/>
        </p:nvSpPr>
        <p:spPr>
          <a:xfrm>
            <a:off x="3688764" y="142300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AMI or container image scanning</a:t>
            </a:r>
            <a:endParaRPr sz="1000" dirty="0"/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971FF179-5139-4707-B154-8E056006BAE3}"/>
              </a:ext>
            </a:extLst>
          </p:cNvPr>
          <p:cNvSpPr/>
          <p:nvPr/>
        </p:nvSpPr>
        <p:spPr>
          <a:xfrm>
            <a:off x="7484316" y="249766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Post-deployment compliance scanning</a:t>
            </a:r>
            <a:endParaRPr sz="1000" dirty="0"/>
          </a:p>
        </p:txBody>
      </p:sp>
      <p:cxnSp>
        <p:nvCxnSpPr>
          <p:cNvPr id="20" name="Google Shape;61;p13">
            <a:extLst>
              <a:ext uri="{FF2B5EF4-FFF2-40B4-BE49-F238E27FC236}">
                <a16:creationId xmlns:a16="http://schemas.microsoft.com/office/drawing/2014/main" id="{764AD9FB-4C3C-4467-AD5A-29E1571EFC28}"/>
              </a:ext>
            </a:extLst>
          </p:cNvPr>
          <p:cNvCxnSpPr>
            <a:cxnSpLocks/>
            <a:stCxn id="13" idx="3"/>
            <a:endCxn id="56" idx="0"/>
          </p:cNvCxnSpPr>
          <p:nvPr/>
        </p:nvCxnSpPr>
        <p:spPr>
          <a:xfrm>
            <a:off x="4996764" y="1721803"/>
            <a:ext cx="179250" cy="65169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61;p13">
            <a:extLst>
              <a:ext uri="{FF2B5EF4-FFF2-40B4-BE49-F238E27FC236}">
                <a16:creationId xmlns:a16="http://schemas.microsoft.com/office/drawing/2014/main" id="{1F1EC768-66C0-488F-BEF4-E0F356DDDAE9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3688764" y="2971100"/>
            <a:ext cx="1487250" cy="30482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62;p13">
            <a:extLst>
              <a:ext uri="{FF2B5EF4-FFF2-40B4-BE49-F238E27FC236}">
                <a16:creationId xmlns:a16="http://schemas.microsoft.com/office/drawing/2014/main" id="{A7255793-C58C-43DE-83F1-4896532B693A}"/>
              </a:ext>
            </a:extLst>
          </p:cNvPr>
          <p:cNvCxnSpPr>
            <a:cxnSpLocks/>
            <a:stCxn id="55" idx="2"/>
            <a:endCxn id="14" idx="1"/>
          </p:cNvCxnSpPr>
          <p:nvPr/>
        </p:nvCxnSpPr>
        <p:spPr>
          <a:xfrm rot="16200000" flipH="1">
            <a:off x="7006600" y="2318745"/>
            <a:ext cx="513543" cy="44189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</dc:creator>
  <cp:lastModifiedBy>Kin Cheung</cp:lastModifiedBy>
  <cp:revision>1</cp:revision>
  <dcterms:modified xsi:type="dcterms:W3CDTF">2020-06-15T16:06:39Z</dcterms:modified>
</cp:coreProperties>
</file>