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16"/>
  </p:notesMasterIdLst>
  <p:handoutMasterIdLst>
    <p:handoutMasterId r:id="rId17"/>
  </p:handoutMasterIdLst>
  <p:sldIdLst>
    <p:sldId id="1864" r:id="rId5"/>
    <p:sldId id="1846" r:id="rId6"/>
    <p:sldId id="1845" r:id="rId7"/>
    <p:sldId id="1848" r:id="rId8"/>
    <p:sldId id="1849" r:id="rId9"/>
    <p:sldId id="1866" r:id="rId10"/>
    <p:sldId id="1852" r:id="rId11"/>
    <p:sldId id="1865" r:id="rId12"/>
    <p:sldId id="1858" r:id="rId13"/>
    <p:sldId id="1867" r:id="rId14"/>
    <p:sldId id="18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3"/>
  </p:normalViewPr>
  <p:slideViewPr>
    <p:cSldViewPr snapToGrid="0">
      <p:cViewPr>
        <p:scale>
          <a:sx n="100" d="100"/>
          <a:sy n="100" d="100"/>
        </p:scale>
        <p:origin x="816" y="39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3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9DC80-362A-48FF-9312-E1DCEF09DE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8146993E-D5D0-478A-8866-BF122758B28A}">
      <dgm:prSet phldrT="[Texto]" phldr="1"/>
      <dgm:spPr/>
      <dgm:t>
        <a:bodyPr/>
        <a:lstStyle/>
        <a:p>
          <a:endParaRPr lang="pt-BR"/>
        </a:p>
      </dgm:t>
    </dgm:pt>
    <dgm:pt modelId="{06F756C9-06DD-44BB-BE46-776171B33683}" type="parTrans" cxnId="{A02F9196-05C3-4899-AD96-3064C4838A07}">
      <dgm:prSet/>
      <dgm:spPr/>
      <dgm:t>
        <a:bodyPr/>
        <a:lstStyle/>
        <a:p>
          <a:endParaRPr lang="pt-BR"/>
        </a:p>
      </dgm:t>
    </dgm:pt>
    <dgm:pt modelId="{B14200E4-DF16-4D73-9D1A-B5C7EB769131}" type="sibTrans" cxnId="{A02F9196-05C3-4899-AD96-3064C4838A07}">
      <dgm:prSet/>
      <dgm:spPr/>
      <dgm:t>
        <a:bodyPr/>
        <a:lstStyle/>
        <a:p>
          <a:endParaRPr lang="pt-BR"/>
        </a:p>
      </dgm:t>
    </dgm:pt>
    <dgm:pt modelId="{C998B6E4-1DEB-49C5-BDC2-3B9A2583B950}">
      <dgm:prSet phldrT="[Texto]" phldr="1"/>
      <dgm:spPr/>
      <dgm:t>
        <a:bodyPr/>
        <a:lstStyle/>
        <a:p>
          <a:endParaRPr lang="pt-BR"/>
        </a:p>
      </dgm:t>
    </dgm:pt>
    <dgm:pt modelId="{65F3CFD0-DE5D-44D2-928A-8516CF32C65F}" type="parTrans" cxnId="{F6A61961-5B14-4B4F-A2CF-4A24FB1973DB}">
      <dgm:prSet/>
      <dgm:spPr/>
      <dgm:t>
        <a:bodyPr/>
        <a:lstStyle/>
        <a:p>
          <a:endParaRPr lang="pt-BR"/>
        </a:p>
      </dgm:t>
    </dgm:pt>
    <dgm:pt modelId="{D0745E13-E76F-41C2-9C02-82DE911554F8}" type="sibTrans" cxnId="{F6A61961-5B14-4B4F-A2CF-4A24FB1973DB}">
      <dgm:prSet/>
      <dgm:spPr/>
      <dgm:t>
        <a:bodyPr/>
        <a:lstStyle/>
        <a:p>
          <a:endParaRPr lang="pt-BR"/>
        </a:p>
      </dgm:t>
    </dgm:pt>
    <dgm:pt modelId="{95FF928D-DD43-42EC-A53E-546AC2B35F0A}">
      <dgm:prSet phldrT="[Texto]" phldr="1"/>
      <dgm:spPr/>
      <dgm:t>
        <a:bodyPr/>
        <a:lstStyle/>
        <a:p>
          <a:endParaRPr lang="pt-BR"/>
        </a:p>
      </dgm:t>
    </dgm:pt>
    <dgm:pt modelId="{5F74E1C5-EA1C-4044-8B48-EF60CF635CF0}" type="parTrans" cxnId="{B3D87EAA-2D00-409C-856B-AA5AC7DBABF1}">
      <dgm:prSet/>
      <dgm:spPr/>
      <dgm:t>
        <a:bodyPr/>
        <a:lstStyle/>
        <a:p>
          <a:endParaRPr lang="pt-BR"/>
        </a:p>
      </dgm:t>
    </dgm:pt>
    <dgm:pt modelId="{9148B53B-6BC2-406E-AEE6-F7ADB301F2D3}" type="sibTrans" cxnId="{B3D87EAA-2D00-409C-856B-AA5AC7DBABF1}">
      <dgm:prSet/>
      <dgm:spPr/>
      <dgm:t>
        <a:bodyPr/>
        <a:lstStyle/>
        <a:p>
          <a:endParaRPr lang="pt-BR"/>
        </a:p>
      </dgm:t>
    </dgm:pt>
    <dgm:pt modelId="{82DA68B6-DB2C-4408-BB82-7FB0B34315AF}">
      <dgm:prSet phldrT="[Texto]" phldr="1"/>
      <dgm:spPr/>
      <dgm:t>
        <a:bodyPr/>
        <a:lstStyle/>
        <a:p>
          <a:endParaRPr lang="pt-BR"/>
        </a:p>
      </dgm:t>
    </dgm:pt>
    <dgm:pt modelId="{E21D8D10-B8CD-4BD4-8CE9-09457A68E5F1}" type="parTrans" cxnId="{1880B27B-9D14-4269-A2FF-B9F6BDB6015B}">
      <dgm:prSet/>
      <dgm:spPr/>
      <dgm:t>
        <a:bodyPr/>
        <a:lstStyle/>
        <a:p>
          <a:endParaRPr lang="pt-BR"/>
        </a:p>
      </dgm:t>
    </dgm:pt>
    <dgm:pt modelId="{DFBD97C0-C7A8-42AD-972C-24C5DC137EA4}" type="sibTrans" cxnId="{1880B27B-9D14-4269-A2FF-B9F6BDB6015B}">
      <dgm:prSet/>
      <dgm:spPr/>
      <dgm:t>
        <a:bodyPr/>
        <a:lstStyle/>
        <a:p>
          <a:endParaRPr lang="pt-BR"/>
        </a:p>
      </dgm:t>
    </dgm:pt>
    <dgm:pt modelId="{CB7E197F-608F-4959-B2BE-1B6E95CA087B}">
      <dgm:prSet phldrT="[Texto]" phldr="1"/>
      <dgm:spPr/>
      <dgm:t>
        <a:bodyPr/>
        <a:lstStyle/>
        <a:p>
          <a:endParaRPr lang="pt-BR"/>
        </a:p>
      </dgm:t>
    </dgm:pt>
    <dgm:pt modelId="{94E59019-8A45-4BA1-9AD4-477E768C9B60}" type="parTrans" cxnId="{29088DFD-4490-49AE-B7AA-2A883B6A03CE}">
      <dgm:prSet/>
      <dgm:spPr/>
      <dgm:t>
        <a:bodyPr/>
        <a:lstStyle/>
        <a:p>
          <a:endParaRPr lang="pt-BR"/>
        </a:p>
      </dgm:t>
    </dgm:pt>
    <dgm:pt modelId="{E1CCCA27-BA7E-4CBF-8795-4D28175AA6F3}" type="sibTrans" cxnId="{29088DFD-4490-49AE-B7AA-2A883B6A03CE}">
      <dgm:prSet/>
      <dgm:spPr/>
      <dgm:t>
        <a:bodyPr/>
        <a:lstStyle/>
        <a:p>
          <a:endParaRPr lang="pt-BR"/>
        </a:p>
      </dgm:t>
    </dgm:pt>
    <dgm:pt modelId="{B9F21595-94D9-4FC6-B5D6-969ACE3F51A7}" type="pres">
      <dgm:prSet presAssocID="{EB99DC80-362A-48FF-9312-E1DCEF09DE5B}" presName="diagram" presStyleCnt="0">
        <dgm:presLayoutVars>
          <dgm:dir/>
          <dgm:resizeHandles val="exact"/>
        </dgm:presLayoutVars>
      </dgm:prSet>
      <dgm:spPr/>
    </dgm:pt>
    <dgm:pt modelId="{6F82948C-B562-4D21-8A14-5BA9AE125A1B}" type="pres">
      <dgm:prSet presAssocID="{8146993E-D5D0-478A-8866-BF122758B28A}" presName="node" presStyleLbl="node1" presStyleIdx="0" presStyleCnt="5">
        <dgm:presLayoutVars>
          <dgm:bulletEnabled val="1"/>
        </dgm:presLayoutVars>
      </dgm:prSet>
      <dgm:spPr/>
    </dgm:pt>
    <dgm:pt modelId="{37F19D49-2102-4DE0-BC76-438D5B853976}" type="pres">
      <dgm:prSet presAssocID="{B14200E4-DF16-4D73-9D1A-B5C7EB769131}" presName="sibTrans" presStyleCnt="0"/>
      <dgm:spPr/>
    </dgm:pt>
    <dgm:pt modelId="{6EB1C546-73B6-49CC-8AF9-3DF849EAD7DE}" type="pres">
      <dgm:prSet presAssocID="{C998B6E4-1DEB-49C5-BDC2-3B9A2583B950}" presName="node" presStyleLbl="node1" presStyleIdx="1" presStyleCnt="5">
        <dgm:presLayoutVars>
          <dgm:bulletEnabled val="1"/>
        </dgm:presLayoutVars>
      </dgm:prSet>
      <dgm:spPr/>
    </dgm:pt>
    <dgm:pt modelId="{F95ED03A-4296-4BF6-BB93-2B5FF667FE52}" type="pres">
      <dgm:prSet presAssocID="{D0745E13-E76F-41C2-9C02-82DE911554F8}" presName="sibTrans" presStyleCnt="0"/>
      <dgm:spPr/>
    </dgm:pt>
    <dgm:pt modelId="{F305F8C8-9DF5-4C80-A9C8-7EAE18C7582E}" type="pres">
      <dgm:prSet presAssocID="{95FF928D-DD43-42EC-A53E-546AC2B35F0A}" presName="node" presStyleLbl="node1" presStyleIdx="2" presStyleCnt="5">
        <dgm:presLayoutVars>
          <dgm:bulletEnabled val="1"/>
        </dgm:presLayoutVars>
      </dgm:prSet>
      <dgm:spPr/>
    </dgm:pt>
    <dgm:pt modelId="{D7BD664B-20A1-40A5-8E9B-DA9758E5FDE7}" type="pres">
      <dgm:prSet presAssocID="{9148B53B-6BC2-406E-AEE6-F7ADB301F2D3}" presName="sibTrans" presStyleCnt="0"/>
      <dgm:spPr/>
    </dgm:pt>
    <dgm:pt modelId="{79650603-3A2C-4AF7-9627-DF469C44AB3B}" type="pres">
      <dgm:prSet presAssocID="{82DA68B6-DB2C-4408-BB82-7FB0B34315AF}" presName="node" presStyleLbl="node1" presStyleIdx="3" presStyleCnt="5">
        <dgm:presLayoutVars>
          <dgm:bulletEnabled val="1"/>
        </dgm:presLayoutVars>
      </dgm:prSet>
      <dgm:spPr/>
    </dgm:pt>
    <dgm:pt modelId="{CF69C132-E798-43E3-A159-14F4EEA8760A}" type="pres">
      <dgm:prSet presAssocID="{DFBD97C0-C7A8-42AD-972C-24C5DC137EA4}" presName="sibTrans" presStyleCnt="0"/>
      <dgm:spPr/>
    </dgm:pt>
    <dgm:pt modelId="{029A2B6B-D64A-4CEB-B556-633AA86D1DE4}" type="pres">
      <dgm:prSet presAssocID="{CB7E197F-608F-4959-B2BE-1B6E95CA087B}" presName="node" presStyleLbl="node1" presStyleIdx="4" presStyleCnt="5">
        <dgm:presLayoutVars>
          <dgm:bulletEnabled val="1"/>
        </dgm:presLayoutVars>
      </dgm:prSet>
      <dgm:spPr/>
    </dgm:pt>
  </dgm:ptLst>
  <dgm:cxnLst>
    <dgm:cxn modelId="{E81B7E10-59C2-4C06-A4B5-A9F3907EEFEF}" type="presOf" srcId="{CB7E197F-608F-4959-B2BE-1B6E95CA087B}" destId="{029A2B6B-D64A-4CEB-B556-633AA86D1DE4}" srcOrd="0" destOrd="0" presId="urn:microsoft.com/office/officeart/2005/8/layout/default"/>
    <dgm:cxn modelId="{643F8F24-97C0-47A0-BB1B-78320211CC69}" type="presOf" srcId="{EB99DC80-362A-48FF-9312-E1DCEF09DE5B}" destId="{B9F21595-94D9-4FC6-B5D6-969ACE3F51A7}" srcOrd="0" destOrd="0" presId="urn:microsoft.com/office/officeart/2005/8/layout/default"/>
    <dgm:cxn modelId="{F6A61961-5B14-4B4F-A2CF-4A24FB1973DB}" srcId="{EB99DC80-362A-48FF-9312-E1DCEF09DE5B}" destId="{C998B6E4-1DEB-49C5-BDC2-3B9A2583B950}" srcOrd="1" destOrd="0" parTransId="{65F3CFD0-DE5D-44D2-928A-8516CF32C65F}" sibTransId="{D0745E13-E76F-41C2-9C02-82DE911554F8}"/>
    <dgm:cxn modelId="{AF1E566D-6CE3-467E-A0AB-45F4B6C779DE}" type="presOf" srcId="{8146993E-D5D0-478A-8866-BF122758B28A}" destId="{6F82948C-B562-4D21-8A14-5BA9AE125A1B}" srcOrd="0" destOrd="0" presId="urn:microsoft.com/office/officeart/2005/8/layout/default"/>
    <dgm:cxn modelId="{FB72E674-CE3D-4FB3-B051-B0D2CB8CDE76}" type="presOf" srcId="{C998B6E4-1DEB-49C5-BDC2-3B9A2583B950}" destId="{6EB1C546-73B6-49CC-8AF9-3DF849EAD7DE}" srcOrd="0" destOrd="0" presId="urn:microsoft.com/office/officeart/2005/8/layout/default"/>
    <dgm:cxn modelId="{1880B27B-9D14-4269-A2FF-B9F6BDB6015B}" srcId="{EB99DC80-362A-48FF-9312-E1DCEF09DE5B}" destId="{82DA68B6-DB2C-4408-BB82-7FB0B34315AF}" srcOrd="3" destOrd="0" parTransId="{E21D8D10-B8CD-4BD4-8CE9-09457A68E5F1}" sibTransId="{DFBD97C0-C7A8-42AD-972C-24C5DC137EA4}"/>
    <dgm:cxn modelId="{F70A4595-3E72-4BF7-88AC-5FC0227C2D5B}" type="presOf" srcId="{82DA68B6-DB2C-4408-BB82-7FB0B34315AF}" destId="{79650603-3A2C-4AF7-9627-DF469C44AB3B}" srcOrd="0" destOrd="0" presId="urn:microsoft.com/office/officeart/2005/8/layout/default"/>
    <dgm:cxn modelId="{A02F9196-05C3-4899-AD96-3064C4838A07}" srcId="{EB99DC80-362A-48FF-9312-E1DCEF09DE5B}" destId="{8146993E-D5D0-478A-8866-BF122758B28A}" srcOrd="0" destOrd="0" parTransId="{06F756C9-06DD-44BB-BE46-776171B33683}" sibTransId="{B14200E4-DF16-4D73-9D1A-B5C7EB769131}"/>
    <dgm:cxn modelId="{B3D87EAA-2D00-409C-856B-AA5AC7DBABF1}" srcId="{EB99DC80-362A-48FF-9312-E1DCEF09DE5B}" destId="{95FF928D-DD43-42EC-A53E-546AC2B35F0A}" srcOrd="2" destOrd="0" parTransId="{5F74E1C5-EA1C-4044-8B48-EF60CF635CF0}" sibTransId="{9148B53B-6BC2-406E-AEE6-F7ADB301F2D3}"/>
    <dgm:cxn modelId="{966207EB-578F-4580-95CE-E6C055C5B432}" type="presOf" srcId="{95FF928D-DD43-42EC-A53E-546AC2B35F0A}" destId="{F305F8C8-9DF5-4C80-A9C8-7EAE18C7582E}" srcOrd="0" destOrd="0" presId="urn:microsoft.com/office/officeart/2005/8/layout/default"/>
    <dgm:cxn modelId="{29088DFD-4490-49AE-B7AA-2A883B6A03CE}" srcId="{EB99DC80-362A-48FF-9312-E1DCEF09DE5B}" destId="{CB7E197F-608F-4959-B2BE-1B6E95CA087B}" srcOrd="4" destOrd="0" parTransId="{94E59019-8A45-4BA1-9AD4-477E768C9B60}" sibTransId="{E1CCCA27-BA7E-4CBF-8795-4D28175AA6F3}"/>
    <dgm:cxn modelId="{1E9FBCA5-A504-4394-AAA3-74946143E46C}" type="presParOf" srcId="{B9F21595-94D9-4FC6-B5D6-969ACE3F51A7}" destId="{6F82948C-B562-4D21-8A14-5BA9AE125A1B}" srcOrd="0" destOrd="0" presId="urn:microsoft.com/office/officeart/2005/8/layout/default"/>
    <dgm:cxn modelId="{A2A6EDB0-C095-4676-AA08-D89D9D8931DA}" type="presParOf" srcId="{B9F21595-94D9-4FC6-B5D6-969ACE3F51A7}" destId="{37F19D49-2102-4DE0-BC76-438D5B853976}" srcOrd="1" destOrd="0" presId="urn:microsoft.com/office/officeart/2005/8/layout/default"/>
    <dgm:cxn modelId="{FE190B4F-0272-459C-92C9-088F62C2E90B}" type="presParOf" srcId="{B9F21595-94D9-4FC6-B5D6-969ACE3F51A7}" destId="{6EB1C546-73B6-49CC-8AF9-3DF849EAD7DE}" srcOrd="2" destOrd="0" presId="urn:microsoft.com/office/officeart/2005/8/layout/default"/>
    <dgm:cxn modelId="{71B5B268-E248-42C6-A586-D32894DA0F64}" type="presParOf" srcId="{B9F21595-94D9-4FC6-B5D6-969ACE3F51A7}" destId="{F95ED03A-4296-4BF6-BB93-2B5FF667FE52}" srcOrd="3" destOrd="0" presId="urn:microsoft.com/office/officeart/2005/8/layout/default"/>
    <dgm:cxn modelId="{1B6BC2D3-1A7D-438B-83D5-AE95480E81E8}" type="presParOf" srcId="{B9F21595-94D9-4FC6-B5D6-969ACE3F51A7}" destId="{F305F8C8-9DF5-4C80-A9C8-7EAE18C7582E}" srcOrd="4" destOrd="0" presId="urn:microsoft.com/office/officeart/2005/8/layout/default"/>
    <dgm:cxn modelId="{0E8EEDBA-FC62-4911-A4F5-05BA18EF4EBB}" type="presParOf" srcId="{B9F21595-94D9-4FC6-B5D6-969ACE3F51A7}" destId="{D7BD664B-20A1-40A5-8E9B-DA9758E5FDE7}" srcOrd="5" destOrd="0" presId="urn:microsoft.com/office/officeart/2005/8/layout/default"/>
    <dgm:cxn modelId="{59B55104-DA06-4658-B996-23B726F08954}" type="presParOf" srcId="{B9F21595-94D9-4FC6-B5D6-969ACE3F51A7}" destId="{79650603-3A2C-4AF7-9627-DF469C44AB3B}" srcOrd="6" destOrd="0" presId="urn:microsoft.com/office/officeart/2005/8/layout/default"/>
    <dgm:cxn modelId="{18FD2BFB-FDD0-4A22-BEBF-C2DA276A0887}" type="presParOf" srcId="{B9F21595-94D9-4FC6-B5D6-969ACE3F51A7}" destId="{CF69C132-E798-43E3-A159-14F4EEA8760A}" srcOrd="7" destOrd="0" presId="urn:microsoft.com/office/officeart/2005/8/layout/default"/>
    <dgm:cxn modelId="{82CA6088-CA40-4B5E-963A-7BA2EEB1EE83}" type="presParOf" srcId="{B9F21595-94D9-4FC6-B5D6-969ACE3F51A7}" destId="{029A2B6B-D64A-4CEB-B556-633AA86D1DE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2948C-B562-4D21-8A14-5BA9AE125A1B}">
      <dsp:nvSpPr>
        <dsp:cNvPr id="0" name=""/>
        <dsp:cNvSpPr/>
      </dsp:nvSpPr>
      <dsp:spPr>
        <a:xfrm>
          <a:off x="1220985" y="1519"/>
          <a:ext cx="2570633" cy="1542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200" kern="1200"/>
        </a:p>
      </dsp:txBody>
      <dsp:txXfrm>
        <a:off x="1220985" y="1519"/>
        <a:ext cx="2570633" cy="1542380"/>
      </dsp:txXfrm>
    </dsp:sp>
    <dsp:sp modelId="{6EB1C546-73B6-49CC-8AF9-3DF849EAD7DE}">
      <dsp:nvSpPr>
        <dsp:cNvPr id="0" name=""/>
        <dsp:cNvSpPr/>
      </dsp:nvSpPr>
      <dsp:spPr>
        <a:xfrm>
          <a:off x="4048683" y="1519"/>
          <a:ext cx="2570633" cy="1542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200" kern="1200"/>
        </a:p>
      </dsp:txBody>
      <dsp:txXfrm>
        <a:off x="4048683" y="1519"/>
        <a:ext cx="2570633" cy="1542380"/>
      </dsp:txXfrm>
    </dsp:sp>
    <dsp:sp modelId="{F305F8C8-9DF5-4C80-A9C8-7EAE18C7582E}">
      <dsp:nvSpPr>
        <dsp:cNvPr id="0" name=""/>
        <dsp:cNvSpPr/>
      </dsp:nvSpPr>
      <dsp:spPr>
        <a:xfrm>
          <a:off x="6876380" y="1519"/>
          <a:ext cx="2570633" cy="1542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200" kern="1200"/>
        </a:p>
      </dsp:txBody>
      <dsp:txXfrm>
        <a:off x="6876380" y="1519"/>
        <a:ext cx="2570633" cy="1542380"/>
      </dsp:txXfrm>
    </dsp:sp>
    <dsp:sp modelId="{79650603-3A2C-4AF7-9627-DF469C44AB3B}">
      <dsp:nvSpPr>
        <dsp:cNvPr id="0" name=""/>
        <dsp:cNvSpPr/>
      </dsp:nvSpPr>
      <dsp:spPr>
        <a:xfrm>
          <a:off x="2634834" y="1800963"/>
          <a:ext cx="2570633" cy="1542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200" kern="1200"/>
        </a:p>
      </dsp:txBody>
      <dsp:txXfrm>
        <a:off x="2634834" y="1800963"/>
        <a:ext cx="2570633" cy="1542380"/>
      </dsp:txXfrm>
    </dsp:sp>
    <dsp:sp modelId="{029A2B6B-D64A-4CEB-B556-633AA86D1DE4}">
      <dsp:nvSpPr>
        <dsp:cNvPr id="0" name=""/>
        <dsp:cNvSpPr/>
      </dsp:nvSpPr>
      <dsp:spPr>
        <a:xfrm>
          <a:off x="5462531" y="1800963"/>
          <a:ext cx="2570633" cy="1542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200" kern="1200"/>
        </a:p>
      </dsp:txBody>
      <dsp:txXfrm>
        <a:off x="5462531" y="1800963"/>
        <a:ext cx="2570633" cy="154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DF367F1-090A-4D4D-A18F-05C8E8525E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PT"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842DF17-065D-4A16-ADE5-39320C362C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PT" sz="1200"/>
            </a:lvl1pPr>
          </a:lstStyle>
          <a:p>
            <a:pPr rtl="0"/>
            <a:fld id="{DD47BFAC-508E-4EEE-B307-2FA65A53E97D}" type="datetime1">
              <a:rPr lang="pt-PT" smtClean="0"/>
              <a:t>03/07/2023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1A7479B-A70F-42F7-BC3A-3EDEAE38AE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PT"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D7094FE-2938-4C83-8403-6BC4CA4B80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200"/>
            </a:lvl1pPr>
          </a:lstStyle>
          <a:p>
            <a:pPr rtl="0"/>
            <a:fld id="{07747BDD-B685-48A6-9D2A-328F911D2C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144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tângulo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lang="pt-PT" sz="1200" smtClean="0">
                <a:latin typeface="Arial" charset="0"/>
              </a:defRPr>
            </a:lvl1pPr>
          </a:lstStyle>
          <a:p>
            <a:pPr rtl="0">
              <a:defRPr lang="pt-PT"/>
            </a:pPr>
            <a:endParaRPr lang="pt-PT" noProof="0" dirty="0"/>
          </a:p>
        </p:txBody>
      </p:sp>
      <p:sp>
        <p:nvSpPr>
          <p:cNvPr id="30723" name="Retângulo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lang="pt-PT" sz="1200" smtClean="0">
                <a:latin typeface="Arial" charset="0"/>
              </a:defRPr>
            </a:lvl1pPr>
          </a:lstStyle>
          <a:p>
            <a:pPr rtl="0">
              <a:defRPr lang="pt-PT"/>
            </a:pPr>
            <a:endParaRPr lang="pt-PT" noProof="0" dirty="0"/>
          </a:p>
        </p:txBody>
      </p:sp>
      <p:sp>
        <p:nvSpPr>
          <p:cNvPr id="14340" name="Retângulo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tângulo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pt-PT"/>
            </a:defPPr>
          </a:lstStyle>
          <a:p>
            <a:pPr lvl="0" rtl="0"/>
            <a:r>
              <a:rPr lang="pt-PT" noProof="0" dirty="0"/>
              <a:t>Clique para editar os Estilos de título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30726" name="Retângulo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 lang="pt-PT" sz="1200" smtClean="0">
                <a:latin typeface="Arial" charset="0"/>
              </a:defRPr>
            </a:lvl1pPr>
          </a:lstStyle>
          <a:p>
            <a:pPr rtl="0">
              <a:defRPr lang="pt-PT"/>
            </a:pPr>
            <a:endParaRPr lang="pt-PT" noProof="0" dirty="0"/>
          </a:p>
        </p:txBody>
      </p:sp>
      <p:sp>
        <p:nvSpPr>
          <p:cNvPr id="30727" name="Retângulo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r">
              <a:defRPr lang="pt-PT" sz="1200"/>
            </a:lvl1pPr>
          </a:lstStyle>
          <a:p>
            <a:pPr rtl="0"/>
            <a:fld id="{6DEB7EE2-04A2-4FB2-9625-C9C73AC4D32F}" type="slidenum">
              <a:rPr lang="pt-PT" altLang="en-US" noProof="0"/>
              <a:pPr rtl="0"/>
              <a:t>‹nº›</a:t>
            </a:fld>
            <a:endParaRPr lang="pt-PT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lang="pt-PT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PT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PT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PT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PT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 eaLnBrk="0" hangingPunct="0">
              <a:defRPr lang="pt-PT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lang="pt-PT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lang="pt-PT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lang="pt-PT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lang="pt-PT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pt-PT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pt-PT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pt-PT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pt-PT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eaLnBrk="1" hangingPunct="1"/>
            <a:fld id="{947842D7-C728-4EBD-982B-B8BE79E4DBBE}" type="slidenum">
              <a:rPr lang="pt-PT" altLang="en-US"/>
              <a:pPr eaLnBrk="1" hangingPunct="1"/>
              <a:t>1</a:t>
            </a:fld>
            <a:endParaRPr lang="pt-PT" altLang="en-US" dirty="0"/>
          </a:p>
        </p:txBody>
      </p:sp>
      <p:sp>
        <p:nvSpPr>
          <p:cNvPr id="15363" name="Retângulo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tângulo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defPPr>
              <a:defRPr lang="pt-PT"/>
            </a:defPPr>
          </a:lstStyle>
          <a:p>
            <a:pPr rtl="0" eaLnBrk="1" hangingPunct="1"/>
            <a:endParaRPr lang="pt-PT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DEB7EE2-04A2-4FB2-9625-C9C73AC4D32F}" type="slidenum">
              <a:rPr lang="pt-PT" altLang="en-US" smtClean="0"/>
              <a:pPr rtl="0"/>
              <a:t>10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339802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DEB7EE2-04A2-4FB2-9625-C9C73AC4D32F}" type="slidenum">
              <a:rPr lang="pt-PT" altLang="en-US" smtClean="0"/>
              <a:pPr rtl="0"/>
              <a:t>11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pt-PT" altLang="en-US" smtClean="0"/>
              <a:pPr rtl="0"/>
              <a:t>2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310696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DEB7EE2-04A2-4FB2-9625-C9C73AC4D32F}" type="slidenum">
              <a:rPr lang="pt-PT" altLang="en-US" smtClean="0"/>
              <a:pPr/>
              <a:t>3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DEB7EE2-04A2-4FB2-9625-C9C73AC4D32F}" type="slidenum">
              <a:rPr lang="pt-PT" altLang="en-US" smtClean="0"/>
              <a:pPr/>
              <a:t>4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pt-PT" altLang="en-US" smtClean="0"/>
              <a:pPr rtl="0"/>
              <a:t>5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389762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pt-PT" altLang="en-US" smtClean="0"/>
              <a:pPr rtl="0"/>
              <a:t>6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272412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pt-PT" altLang="en-US" smtClean="0"/>
              <a:pPr rtl="0"/>
              <a:t>8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176255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pt-PT" altLang="en-US" smtClean="0"/>
              <a:pPr rtl="0"/>
              <a:t>9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20576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9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0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163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3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5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45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2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rtlCol="0"/>
          <a:lstStyle>
            <a:lvl1pPr>
              <a:defRPr lang="pt-PT" b="1"/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pic>
        <p:nvPicPr>
          <p:cNvPr id="6" name="Marcador de Posição da Imagem 9" descr="Padrão geométrico brilhante e colorido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700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do Padrão Dire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lang="pt-PT" sz="40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PT"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lang="pt-PT"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PT" noProof="0"/>
              <a:t>Inserir a legenda aqui</a:t>
            </a:r>
          </a:p>
          <a:p>
            <a:pPr lvl="1" rtl="0"/>
            <a:r>
              <a:rPr lang="pt-PT" noProof="0"/>
              <a:t>Inserir o conteúdo aqui</a:t>
            </a:r>
          </a:p>
        </p:txBody>
      </p:sp>
      <p:pic>
        <p:nvPicPr>
          <p:cNvPr id="6" name="Marcador de Posição da Imagem 15" descr="Padrão geométrico brilhante e colorido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22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ção Ge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9" descr="Padrão geométrico brilhante e colorido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PT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pt-PT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Inserir o conteúdo aqui</a:t>
            </a:r>
          </a:p>
        </p:txBody>
      </p:sp>
    </p:spTree>
    <p:extLst>
      <p:ext uri="{BB962C8B-B14F-4D97-AF65-F5344CB8AC3E}">
        <p14:creationId xmlns:p14="http://schemas.microsoft.com/office/powerpoint/2010/main" val="6250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o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lang="pt-PT" sz="40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sp>
        <p:nvSpPr>
          <p:cNvPr id="10" name="Marcador de Posição do Texto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PT"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lang="pt-PT" sz="1800" b="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PT" noProof="0"/>
              <a:t>Inserir a legenda aqui</a:t>
            </a:r>
          </a:p>
          <a:p>
            <a:pPr lvl="1" rtl="0"/>
            <a:r>
              <a:rPr lang="pt-PT" noProof="0"/>
              <a:t>Inserir o conteúdo aqui</a:t>
            </a:r>
          </a:p>
        </p:txBody>
      </p:sp>
      <p:sp>
        <p:nvSpPr>
          <p:cNvPr id="11" name="Marcador de Posição da Tabela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t-PT" sz="1800" b="0"/>
            </a:lvl1pPr>
          </a:lstStyle>
          <a:p>
            <a:pPr rtl="0"/>
            <a:r>
              <a:rPr lang="pt-PT" noProof="0"/>
              <a:t>Inserir o conteúdo aqui</a:t>
            </a:r>
          </a:p>
        </p:txBody>
      </p:sp>
      <p:pic>
        <p:nvPicPr>
          <p:cNvPr id="7" name="Marcador de Posição da Imagem 20" descr="Padrão geométrico brilhante e colorido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85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do Padrão Esq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lang="pt-PT" sz="4000" b="1" spc="-5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PT"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lang="pt-PT"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PT" noProof="0"/>
              <a:t>Inserir a legenda aqui</a:t>
            </a:r>
          </a:p>
          <a:p>
            <a:pPr lvl="1" rtl="0"/>
            <a:r>
              <a:rPr lang="pt-PT" noProof="0"/>
              <a:t>Inserir o conteúdo aqui</a:t>
            </a:r>
          </a:p>
        </p:txBody>
      </p:sp>
      <p:pic>
        <p:nvPicPr>
          <p:cNvPr id="6" name="Marcador de Posição da Imagem 13" descr="Padrão geométrico brilhante e colorido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lang="pt-PT"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sp>
        <p:nvSpPr>
          <p:cNvPr id="7" name="Marcador de Posição do Texto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PT"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lang="pt-PT" sz="1800" b="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PT" noProof="0"/>
              <a:t>Inserir a legenda aqui</a:t>
            </a:r>
          </a:p>
          <a:p>
            <a:pPr lvl="1" rtl="0"/>
            <a:r>
              <a:rPr lang="pt-PT" noProof="0"/>
              <a:t>Inserir o conteúdo aqui</a:t>
            </a:r>
          </a:p>
        </p:txBody>
      </p:sp>
      <p:sp>
        <p:nvSpPr>
          <p:cNvPr id="8" name="Marcador de Posição do SmartArt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t-PT" sz="1800" b="0"/>
            </a:lvl1pPr>
          </a:lstStyle>
          <a:p>
            <a:pPr rtl="0"/>
            <a:r>
              <a:rPr lang="pt-PT" noProof="0"/>
              <a:t>Inserir o Conteúdo aqui</a:t>
            </a:r>
          </a:p>
        </p:txBody>
      </p:sp>
      <p:pic>
        <p:nvPicPr>
          <p:cNvPr id="9" name="Marcador de Posição da Imagem 11" descr="Padrão geométrico brilhante e colorido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8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de Dua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lang="pt-PT" sz="40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PT"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lang="pt-PT" sz="1800"/>
            </a:lvl2pPr>
          </a:lstStyle>
          <a:p>
            <a:pPr lvl="0" rtl="0"/>
            <a:r>
              <a:rPr lang="pt-PT" noProof="0"/>
              <a:t>Inserir a legenda aqui</a:t>
            </a:r>
          </a:p>
          <a:p>
            <a:pPr lvl="1" rtl="0"/>
            <a:r>
              <a:rPr lang="pt-PT" noProof="0"/>
              <a:t>Inserir o conteúdo aqui</a:t>
            </a:r>
          </a:p>
        </p:txBody>
      </p:sp>
      <p:sp>
        <p:nvSpPr>
          <p:cNvPr id="9" name="Marcador de Posição da Imagem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lang="pt-PT" sz="16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PT" noProof="0"/>
          </a:p>
        </p:txBody>
      </p:sp>
      <p:sp>
        <p:nvSpPr>
          <p:cNvPr id="8" name="Marcador de Posição da Imagem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lang="pt-PT" sz="16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PT" noProof="0"/>
          </a:p>
        </p:txBody>
      </p:sp>
      <p:pic>
        <p:nvPicPr>
          <p:cNvPr id="12" name="Marcador de Posição da Imagem 19" descr="Padrão geométrico brilhante e colorido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Azul do Conteúdo do Padrão Dire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lang="pt-PT" sz="40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PT"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lang="pt-PT"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PT" noProof="0"/>
              <a:t>Inserir a legenda aqui</a:t>
            </a:r>
          </a:p>
          <a:p>
            <a:pPr lvl="1" rtl="0"/>
            <a:r>
              <a:rPr lang="pt-PT" noProof="0"/>
              <a:t>Inserir o conteúdo aqui</a:t>
            </a:r>
          </a:p>
        </p:txBody>
      </p:sp>
      <p:pic>
        <p:nvPicPr>
          <p:cNvPr id="5" name="Marcador de Posição da Imagem 15" descr="Padrão geométrico brilhante e colorido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Cor de Laranja do Conteúdo do Padrão Esq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lang="pt-PT" sz="4000" b="1" spc="-50" baseline="0">
                <a:solidFill>
                  <a:schemeClr val="bg2"/>
                </a:solidFill>
              </a:defRPr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PT"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lang="pt-PT"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PT" noProof="0"/>
              <a:t>Inserir a legenda aqui</a:t>
            </a:r>
          </a:p>
          <a:p>
            <a:pPr lvl="1" rtl="0"/>
            <a:r>
              <a:rPr lang="pt-PT" noProof="0"/>
              <a:t>Inserir o conteúdo aqui</a:t>
            </a:r>
          </a:p>
        </p:txBody>
      </p:sp>
      <p:pic>
        <p:nvPicPr>
          <p:cNvPr id="5" name="Marcador de Posição da Imagem 13" descr="Padrão geométrico brilhante e colorido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PT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pt-PT" noProof="0"/>
              <a:t>Inserir o título aqui</a:t>
            </a:r>
          </a:p>
        </p:txBody>
      </p:sp>
      <p:sp>
        <p:nvSpPr>
          <p:cNvPr id="14" name="Marcador de Posição do Texto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pt-PT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 dirty="0"/>
              <a:t>Inserir o conteúdo aqui</a:t>
            </a:r>
          </a:p>
        </p:txBody>
      </p:sp>
      <p:pic>
        <p:nvPicPr>
          <p:cNvPr id="6" name="Marcador de Posição da Imagem 17" descr="Padrão geométrico brilhante e colorido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0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5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08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lgbt%20painte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bing.com/search?q=lgbt+history" TargetMode="External"/><Relationship Id="rId5" Type="http://schemas.openxmlformats.org/officeDocument/2006/relationships/hyperlink" Target="https://www.bing.com/search?q=list%20of%20lgbt%20musicians" TargetMode="External"/><Relationship Id="rId4" Type="http://schemas.openxmlformats.org/officeDocument/2006/relationships/hyperlink" Target="https://www.bing.com/search?q=lgbt%20writer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rtlCol="0" anchor="ctr">
            <a:noAutofit/>
          </a:bodyPr>
          <a:lstStyle>
            <a:defPPr>
              <a:defRPr lang="pt-PT"/>
            </a:defPPr>
          </a:lstStyle>
          <a:p>
            <a:pPr rtl="0"/>
            <a:r>
              <a:rPr lang="pt-PT" dirty="0">
                <a:solidFill>
                  <a:schemeClr val="bg1"/>
                </a:solidFill>
              </a:rPr>
              <a:t>Little Lemon London</a:t>
            </a:r>
            <a:br>
              <a:rPr lang="pt-PT" dirty="0">
                <a:solidFill>
                  <a:schemeClr val="bg1"/>
                </a:solidFill>
              </a:rPr>
            </a:br>
            <a:r>
              <a:rPr lang="pt-PT" dirty="0">
                <a:solidFill>
                  <a:schemeClr val="bg1"/>
                </a:solidFill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>
                <a:solidFill>
                  <a:schemeClr val="tx1"/>
                </a:solidFill>
              </a:rPr>
              <a:t>Unit Testing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Testing aiming at testing the following components:</a:t>
            </a:r>
          </a:p>
          <a:p>
            <a:pPr lvl="1" rtl="0"/>
            <a:r>
              <a:rPr lang="pt-PT" dirty="0"/>
              <a:t>Form validation</a:t>
            </a:r>
          </a:p>
          <a:p>
            <a:pPr lvl="1" rtl="0"/>
            <a:r>
              <a:rPr lang="pt-PT" dirty="0"/>
              <a:t>Form Submission</a:t>
            </a:r>
          </a:p>
          <a:p>
            <a:pPr lvl="1" rtl="0"/>
            <a:r>
              <a:rPr lang="pt-PT" dirty="0"/>
              <a:t>After form submission pop-up page</a:t>
            </a:r>
          </a:p>
          <a:p>
            <a:pPr rtl="0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ACC88B-3687-C53E-D1D3-A00ADB82A6A5}"/>
              </a:ext>
            </a:extLst>
          </p:cNvPr>
          <p:cNvSpPr txBox="1"/>
          <p:nvPr/>
        </p:nvSpPr>
        <p:spPr>
          <a:xfrm>
            <a:off x="5199742" y="3981450"/>
            <a:ext cx="7419975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 Booking 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100" b="0" dirty="0">
                <a:solidFill>
                  <a:srgbClr val="C74DE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submission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filled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100" b="0" dirty="0">
                <a:solidFill>
                  <a:srgbClr val="C74DE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 err="1">
                <a:solidFill>
                  <a:srgbClr val="C74DE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EE5D4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pt-BR" sz="1100" b="0" dirty="0" err="1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pt-BR" sz="1100" b="0" dirty="0" err="1">
                <a:solidFill>
                  <a:srgbClr val="EE5D43"/>
                </a:solidFill>
                <a:effectLst/>
                <a:latin typeface="Consolas" panose="020B0609020204030204" pitchFamily="49" charset="0"/>
              </a:rPr>
              <a:t>TableBooking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sz="1100" b="0" dirty="0">
                <a:solidFill>
                  <a:srgbClr val="EE5D4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} /&gt;);</a:t>
            </a:r>
          </a:p>
          <a:p>
            <a:b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 err="1">
                <a:solidFill>
                  <a:srgbClr val="C74DE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EE5D4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pt-BR" sz="1100" b="0" dirty="0" err="1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getByTestId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fireEvent</a:t>
            </a:r>
            <a:r>
              <a:rPr lang="pt-BR" sz="1100" b="0" dirty="0" err="1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, { target: { </a:t>
            </a:r>
            <a:r>
              <a:rPr lang="pt-BR" sz="1100" b="0" dirty="0" err="1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} });</a:t>
            </a:r>
          </a:p>
          <a:p>
            <a:b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 err="1">
                <a:solidFill>
                  <a:srgbClr val="C74DE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EE5D4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pt-BR" sz="1100" b="0" dirty="0" err="1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getByTestId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fireEvent</a:t>
            </a:r>
            <a:r>
              <a:rPr lang="pt-BR" sz="1100" b="0" dirty="0" err="1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1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1100" b="0" dirty="0" err="1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00E8C6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100" b="0" dirty="0" err="1">
                <a:solidFill>
                  <a:srgbClr val="FFE66D"/>
                </a:solidFill>
                <a:effectLst/>
                <a:latin typeface="Consolas" panose="020B0609020204030204" pitchFamily="49" charset="0"/>
              </a:rPr>
              <a:t>toHaveAttribute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100" b="0" dirty="0">
                <a:solidFill>
                  <a:srgbClr val="96E07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pt-BR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5CED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26" y="290492"/>
            <a:ext cx="9141397" cy="615553"/>
          </a:xfrm>
        </p:spPr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User testing &amp; project delivery</a:t>
            </a:r>
          </a:p>
        </p:txBody>
      </p:sp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12745B7-4E8A-2445-CD64-5995C7FA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6723"/>
            <a:ext cx="6886699" cy="48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Introdução</a:t>
            </a:r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This is the capstone project for the Meta Front-End Developer Certificate which expects the following:</a:t>
            </a:r>
          </a:p>
          <a:p>
            <a:pPr lvl="1" rtl="0"/>
            <a:r>
              <a:rPr lang="pt-PT" altLang="en-US" dirty="0"/>
              <a:t>Figma design,</a:t>
            </a:r>
          </a:p>
          <a:p>
            <a:pPr lvl="1" rtl="0"/>
            <a:r>
              <a:rPr lang="pt-PT" altLang="en-US" dirty="0"/>
              <a:t>Responsive website layout,</a:t>
            </a:r>
          </a:p>
          <a:p>
            <a:pPr lvl="1" rtl="0"/>
            <a:r>
              <a:rPr lang="pt-PT" altLang="en-US" dirty="0"/>
              <a:t>“book a table” form component</a:t>
            </a:r>
          </a:p>
          <a:p>
            <a:pPr lvl="1" rtl="0"/>
            <a:r>
              <a:rPr lang="pt-PT" altLang="en-US" dirty="0"/>
              <a:t>Application of web development best practices,</a:t>
            </a:r>
          </a:p>
          <a:p>
            <a:pPr lvl="1" rtl="0"/>
            <a:r>
              <a:rPr lang="pt-PT" altLang="en-US" dirty="0"/>
              <a:t>Use of React.js and other libraries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Kin Cunico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This presentation will include Javascript, HTML5, CSS3, React.js, Next.js, and Chakra.ui.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This presentation aims to showcase the correct and efficient use of web development principles.</a:t>
            </a: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Timeline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lvl="0" rtl="0"/>
            <a:r>
              <a:rPr lang="pt-PT" dirty="0"/>
              <a:t>The timelife for this project followed the next structure:</a:t>
            </a:r>
          </a:p>
          <a:p>
            <a:pPr lvl="0" rtl="0"/>
            <a:endParaRPr lang="pt-PT" dirty="0"/>
          </a:p>
          <a:p>
            <a:pPr rtl="0"/>
            <a:endParaRPr lang="pt-PT" dirty="0"/>
          </a:p>
        </p:txBody>
      </p:sp>
      <p:graphicFrame>
        <p:nvGraphicFramePr>
          <p:cNvPr id="18" name="Grupo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145688000"/>
              </p:ext>
            </p:extLst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1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 Overview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1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Figma Design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1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Landing Page Design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1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Booking Form Design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1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creation and automation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1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Hosting and user testing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04/22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04/22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05/2022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05/2022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05/2022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05/2022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step included the requested project overview, understanding the clients requests and expectations.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Here is the initial Figma wireframe, with the low-fidelity wireframe, and followed by the high-fidelity wireframe.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landing page design using Javascript with React.js, and CSS3 modules.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Book a table form design using Javascript with Formik, and Chakra.ui.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 up of automated tests to verify the correct behaviour of form components using Jest.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pt-PT" sz="14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 hosting of the project and project delivery after user testing.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>
            <a:defPPr>
              <a:defRPr lang="pt-PT"/>
            </a:defPPr>
          </a:lstStyle>
          <a:p>
            <a:r>
              <a:rPr lang="pt-PT" sz="4000" b="1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Project Overview</a:t>
            </a:r>
            <a:br>
              <a:rPr lang="pt-PT" sz="4000" b="1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392572"/>
            <a:ext cx="6477000" cy="49718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pt-PT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owners of Little Lemon learn that their customers are frustrated, that they can't easily reserve a table on their website. They want to resolve this issue so that they can plan staff and supplies, not solely rely on walk-ins, and give their diners a great experience.</a:t>
            </a:r>
          </a:p>
          <a:p>
            <a:pPr lvl="1" rtl="0"/>
            <a:r>
              <a:rPr lang="pt-PT" dirty="0"/>
              <a:t>Create a form for the website for customer to be able to book a table in their restaurant.</a:t>
            </a:r>
          </a:p>
          <a:p>
            <a:pPr lvl="1" rtl="0"/>
            <a:r>
              <a:rPr lang="pt-PT" dirty="0"/>
              <a:t>The form must have validation. </a:t>
            </a:r>
          </a:p>
          <a:p>
            <a:pPr lvl="1" rtl="0"/>
            <a:r>
              <a:rPr lang="pt-PT" dirty="0"/>
              <a:t>Customers may only be able to book a table if it is available for their selected day.</a:t>
            </a:r>
          </a:p>
          <a:p>
            <a:pPr lvl="1" rtl="0"/>
            <a:r>
              <a:rPr lang="pt-PT" dirty="0"/>
              <a:t>About section</a:t>
            </a:r>
          </a:p>
          <a:p>
            <a:pPr lvl="1" rtl="0"/>
            <a:r>
              <a:rPr lang="pt-PT" dirty="0"/>
              <a:t>Highlights and Specials section</a:t>
            </a:r>
          </a:p>
          <a:p>
            <a:pPr lvl="1" rtl="0"/>
            <a:r>
              <a:rPr lang="pt-PT" dirty="0"/>
              <a:t>Descriptions and photos of dishes</a:t>
            </a:r>
          </a:p>
          <a:p>
            <a:pPr lvl="1" rtl="0"/>
            <a:r>
              <a:rPr lang="pt-PT" dirty="0"/>
              <a:t>Navbar</a:t>
            </a:r>
          </a:p>
          <a:p>
            <a:pPr lvl="1" rtl="0"/>
            <a:r>
              <a:rPr lang="pt-PT" dirty="0"/>
              <a:t>Footer</a:t>
            </a:r>
          </a:p>
          <a:p>
            <a:pPr lvl="1" rtl="0"/>
            <a:r>
              <a:rPr lang="pt-PT" dirty="0"/>
              <a:t>Testimonials section</a:t>
            </a:r>
          </a:p>
          <a:p>
            <a:pPr lvl="1"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Figma design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From wireframe to final design:</a:t>
            </a:r>
          </a:p>
          <a:p>
            <a:pPr rtl="0"/>
            <a:endParaRPr lang="pt-PT" dirty="0"/>
          </a:p>
        </p:txBody>
      </p:sp>
      <p:graphicFrame>
        <p:nvGraphicFramePr>
          <p:cNvPr id="10" name="Espaço Reservado para SmartArt 9">
            <a:extLst>
              <a:ext uri="{FF2B5EF4-FFF2-40B4-BE49-F238E27FC236}">
                <a16:creationId xmlns:a16="http://schemas.microsoft.com/office/drawing/2014/main" id="{0BE6F5D6-9B65-B02A-53BB-C29B021272EE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2271517552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270E8C0-8127-30DD-2272-4161D1DF91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794031"/>
            <a:ext cx="5998128" cy="4185680"/>
          </a:xfrm>
          <a:prstGeom prst="rect">
            <a:avLst/>
          </a:prstGeom>
        </p:spPr>
      </p:pic>
      <p:pic>
        <p:nvPicPr>
          <p:cNvPr id="9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AB0775C-1C76-8ACC-358B-D3EDB95E7B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9" y="1986808"/>
            <a:ext cx="5801504" cy="39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467350" cy="1189038"/>
          </a:xfrm>
        </p:spPr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Landing Page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212CBD8-144C-B763-EEBE-B3FC52BCF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98" y="0"/>
            <a:ext cx="2961953" cy="6858000"/>
          </a:xfrm>
          <a:prstGeom prst="rect">
            <a:avLst/>
          </a:prstGeom>
        </p:spPr>
      </p:pic>
      <p:pic>
        <p:nvPicPr>
          <p:cNvPr id="10" name="Imagem 9" descr="Interface gráfica do usuário, Site">
            <a:extLst>
              <a:ext uri="{FF2B5EF4-FFF2-40B4-BE49-F238E27FC236}">
                <a16:creationId xmlns:a16="http://schemas.microsoft.com/office/drawing/2014/main" id="{00C29026-BE4F-BAD1-3E12-56267BD2F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5318"/>
            <a:ext cx="7448341" cy="356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hyp="http://schemas.microsoft.com/office/drawing/2018/hyperlinkcolor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Como celebrar</a:t>
            </a:r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Liste algumas formas de celebrar o Mês do Orgulho LGBTQIA+. Eis alguns exemplos:</a:t>
            </a:r>
          </a:p>
          <a:p>
            <a:pPr lvl="1" rtl="0"/>
            <a:r>
              <a:rPr lang="pt-PT" dirty="0"/>
              <a:t>Descubra </a:t>
            </a:r>
            <a:r>
              <a:rPr lang="pt-PT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artistas</a:t>
            </a:r>
            <a:r>
              <a:rPr lang="pt-PT" b="1" dirty="0">
                <a:solidFill>
                  <a:schemeClr val="accent1"/>
                </a:solidFill>
              </a:rPr>
              <a:t> </a:t>
            </a:r>
            <a:r>
              <a:rPr lang="pt-PT" dirty="0"/>
              <a:t>LGBTQIA+</a:t>
            </a:r>
            <a:endParaRPr lang="pt-PT" b="1" dirty="0">
              <a:solidFill>
                <a:schemeClr val="accent1"/>
              </a:solidFill>
            </a:endParaRPr>
          </a:p>
          <a:p>
            <a:pPr lvl="1" rtl="0"/>
            <a:r>
              <a:rPr lang="pt-PT" dirty="0"/>
              <a:t>Leia livros de </a:t>
            </a:r>
            <a:r>
              <a:rPr lang="pt-PT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autores</a:t>
            </a:r>
            <a:r>
              <a:rPr lang="pt-PT" dirty="0"/>
              <a:t> LGBTQIA+</a:t>
            </a:r>
            <a:endParaRPr lang="pt-PT" b="1" dirty="0">
              <a:solidFill>
                <a:schemeClr val="accent1"/>
              </a:solidFill>
            </a:endParaRPr>
          </a:p>
          <a:p>
            <a:pPr lvl="1" rtl="0"/>
            <a:r>
              <a:rPr lang="pt-PT" dirty="0"/>
              <a:t>Ouça </a:t>
            </a:r>
            <a:r>
              <a:rPr lang="pt-PT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músicos</a:t>
            </a:r>
            <a:r>
              <a:rPr lang="pt-PT" dirty="0"/>
              <a:t> LGBTQIA+</a:t>
            </a:r>
            <a:endParaRPr lang="pt-PT" b="1" dirty="0">
              <a:solidFill>
                <a:schemeClr val="accent1"/>
              </a:solidFill>
            </a:endParaRPr>
          </a:p>
          <a:p>
            <a:pPr lvl="1" rtl="0"/>
            <a:r>
              <a:rPr lang="pt-PT" dirty="0"/>
              <a:t>Saiba mais sobre a </a:t>
            </a:r>
            <a:r>
              <a:rPr lang="pt-PT" b="1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história</a:t>
            </a:r>
            <a:r>
              <a:rPr lang="pt-PT" dirty="0"/>
              <a:t> LGBTQIA+</a:t>
            </a:r>
            <a:endParaRPr lang="pt-PT" b="1" dirty="0">
              <a:solidFill>
                <a:schemeClr val="accent1"/>
              </a:solidFill>
            </a:endParaRP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hyp="http://schemas.microsoft.com/office/drawing/2018/hyperlinkcolor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Conclusão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>
            <a:defPPr>
              <a:defRPr lang="pt-PT"/>
            </a:defPPr>
          </a:lstStyle>
          <a:p>
            <a:pPr rtl="0"/>
            <a:r>
              <a:rPr lang="pt-PT"/>
              <a:t>Forneça um breve resumo da sua apresentação. </a:t>
            </a:r>
            <a:br>
              <a:rPr lang="pt-PT" altLang="en-US"/>
            </a:br>
            <a:r>
              <a:rPr lang="pt-PT"/>
              <a:t>Lembre a audiência sobre o que abordou nos diapositivos anteriores.</a:t>
            </a:r>
          </a:p>
          <a:p>
            <a:pPr rtl="0"/>
            <a:endParaRPr lang="pt-PT"/>
          </a:p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551</Words>
  <Application>Microsoft Office PowerPoint</Application>
  <PresentationFormat>Widescreen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Wingdings 3</vt:lpstr>
      <vt:lpstr>Íon</vt:lpstr>
      <vt:lpstr>Little Lemon London Web development</vt:lpstr>
      <vt:lpstr>Introdução</vt:lpstr>
      <vt:lpstr>Kin Cunico</vt:lpstr>
      <vt:lpstr>Timeline</vt:lpstr>
      <vt:lpstr>Project Overview  </vt:lpstr>
      <vt:lpstr>Figma design</vt:lpstr>
      <vt:lpstr>Landing Page</vt:lpstr>
      <vt:lpstr>Como celebrar</vt:lpstr>
      <vt:lpstr>Conclusão</vt:lpstr>
      <vt:lpstr>Unit Testing</vt:lpstr>
      <vt:lpstr>User testing &amp; project delivery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Lemon London Web development</dc:title>
  <dc:subject/>
  <dc:creator>Kin Rocha da Costa (Student)</dc:creator>
  <cp:keywords/>
  <dc:description/>
  <cp:lastModifiedBy>Kin Rocha da Costa (Student)</cp:lastModifiedBy>
  <cp:revision>4</cp:revision>
  <dcterms:created xsi:type="dcterms:W3CDTF">2023-07-03T12:06:29Z</dcterms:created>
  <dcterms:modified xsi:type="dcterms:W3CDTF">2023-07-03T14:33:27Z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