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61" r:id="rId4"/>
    <p:sldId id="262" r:id="rId5"/>
    <p:sldId id="267" r:id="rId6"/>
    <p:sldId id="263" r:id="rId7"/>
    <p:sldId id="268" r:id="rId8"/>
    <p:sldId id="264" r:id="rId9"/>
    <p:sldId id="269" r:id="rId10"/>
    <p:sldId id="265" r:id="rId11"/>
    <p:sldId id="270" r:id="rId12"/>
    <p:sldId id="266" r:id="rId13"/>
    <p:sldId id="271" r:id="rId14"/>
    <p:sldId id="273" r:id="rId15"/>
    <p:sldId id="272" r:id="rId16"/>
    <p:sldId id="274" r:id="rId17"/>
    <p:sldId id="275" r:id="rId18"/>
    <p:sldId id="258" r:id="rId19"/>
    <p:sldId id="259"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3742"/>
  </p:normalViewPr>
  <p:slideViewPr>
    <p:cSldViewPr snapToGrid="0" snapToObjects="1">
      <p:cViewPr>
        <p:scale>
          <a:sx n="113" d="100"/>
          <a:sy n="113" d="100"/>
        </p:scale>
        <p:origin x="52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83707-467C-DB44-B755-655D467B25F9}" type="datetimeFigureOut">
              <a:rPr lang="en-US" smtClean="0"/>
              <a:t>3/17/19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5129BB-F55F-9F40-857F-172D9E64FBF3}" type="slidenum">
              <a:rPr lang="en-US" smtClean="0"/>
              <a:t>‹#›</a:t>
            </a:fld>
            <a:endParaRPr lang="en-US"/>
          </a:p>
        </p:txBody>
      </p:sp>
    </p:spTree>
    <p:extLst>
      <p:ext uri="{BB962C8B-B14F-4D97-AF65-F5344CB8AC3E}">
        <p14:creationId xmlns:p14="http://schemas.microsoft.com/office/powerpoint/2010/main" val="1186994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5129BB-F55F-9F40-857F-172D9E64FBF3}" type="slidenum">
              <a:rPr lang="en-US" smtClean="0"/>
              <a:t>14</a:t>
            </a:fld>
            <a:endParaRPr lang="en-US"/>
          </a:p>
        </p:txBody>
      </p:sp>
    </p:spTree>
    <p:extLst>
      <p:ext uri="{BB962C8B-B14F-4D97-AF65-F5344CB8AC3E}">
        <p14:creationId xmlns:p14="http://schemas.microsoft.com/office/powerpoint/2010/main" val="1450099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3/17/19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3/17/19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3/17/19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3/17/19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3/17/19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3/17/19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3/17/19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3/17/19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Miniature Satellite</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04289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MODULE-4</a:t>
            </a:r>
          </a:p>
          <a:p>
            <a:r>
              <a:rPr lang="en-US" dirty="0"/>
              <a:t>UV SENSOR</a:t>
            </a:r>
          </a:p>
          <a:p>
            <a:endParaRPr lang="en-US" dirty="0"/>
          </a:p>
          <a:p>
            <a:endParaRPr lang="en-US" dirty="0"/>
          </a:p>
          <a:p>
            <a:endParaRPr lang="en-US" dirty="0"/>
          </a:p>
          <a:p>
            <a:endParaRPr lang="en-US" dirty="0"/>
          </a:p>
          <a:p>
            <a:r>
              <a:rPr lang="en-US" dirty="0"/>
              <a:t>UV phototubes are radiation-sensitive sensors that are used for monitoring UV air treatments, UV water treatments, and solar irradiance. </a:t>
            </a:r>
            <a:r>
              <a:rPr lang="en-US" b="1" dirty="0"/>
              <a:t>Light</a:t>
            </a:r>
            <a:r>
              <a:rPr lang="en-US" dirty="0"/>
              <a:t> sensors are general-purpose devices for measuring the intensity of incident </a:t>
            </a:r>
            <a:r>
              <a:rPr lang="en-US" b="1" dirty="0"/>
              <a:t>light</a:t>
            </a:r>
            <a:r>
              <a:rPr lang="en-US" dirty="0"/>
              <a:t>. UV spectrum sensors are charge-coupled devices (CCD) that are used in scientific photography.</a:t>
            </a:r>
          </a:p>
        </p:txBody>
      </p:sp>
      <p:pic>
        <p:nvPicPr>
          <p:cNvPr id="4" name="Picture 3"/>
          <p:cNvPicPr>
            <a:picLocks noChangeAspect="1"/>
          </p:cNvPicPr>
          <p:nvPr/>
        </p:nvPicPr>
        <p:blipFill>
          <a:blip r:embed="rId2"/>
          <a:stretch>
            <a:fillRect/>
          </a:stretch>
        </p:blipFill>
        <p:spPr>
          <a:xfrm>
            <a:off x="4853354" y="1993900"/>
            <a:ext cx="2665046" cy="2665046"/>
          </a:xfrm>
          <a:prstGeom prst="rect">
            <a:avLst/>
          </a:prstGeom>
        </p:spPr>
      </p:pic>
    </p:spTree>
    <p:extLst>
      <p:ext uri="{BB962C8B-B14F-4D97-AF65-F5344CB8AC3E}">
        <p14:creationId xmlns:p14="http://schemas.microsoft.com/office/powerpoint/2010/main" val="1346811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2213" y="3698875"/>
            <a:ext cx="2247900" cy="317500"/>
          </a:xfrm>
        </p:spPr>
      </p:pic>
    </p:spTree>
    <p:extLst>
      <p:ext uri="{BB962C8B-B14F-4D97-AF65-F5344CB8AC3E}">
        <p14:creationId xmlns:p14="http://schemas.microsoft.com/office/powerpoint/2010/main" val="1528806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MODULE-5</a:t>
            </a:r>
          </a:p>
          <a:p>
            <a:r>
              <a:rPr lang="en-US" dirty="0"/>
              <a:t>GPS</a:t>
            </a:r>
          </a:p>
          <a:p>
            <a:endParaRPr lang="en-US" dirty="0"/>
          </a:p>
          <a:p>
            <a:endParaRPr lang="en-US" dirty="0"/>
          </a:p>
          <a:p>
            <a:endParaRPr lang="en-US" dirty="0"/>
          </a:p>
          <a:p>
            <a:endParaRPr lang="en-US" dirty="0"/>
          </a:p>
          <a:p>
            <a:endParaRPr lang="en-US" dirty="0"/>
          </a:p>
          <a:p>
            <a:r>
              <a:rPr lang="en-US" dirty="0"/>
              <a:t>Gives the latitude and longitude of the satellite.</a:t>
            </a:r>
          </a:p>
        </p:txBody>
      </p:sp>
      <p:pic>
        <p:nvPicPr>
          <p:cNvPr id="4" name="Picture 3"/>
          <p:cNvPicPr>
            <a:picLocks noChangeAspect="1"/>
          </p:cNvPicPr>
          <p:nvPr/>
        </p:nvPicPr>
        <p:blipFill>
          <a:blip r:embed="rId2"/>
          <a:stretch>
            <a:fillRect/>
          </a:stretch>
        </p:blipFill>
        <p:spPr>
          <a:xfrm>
            <a:off x="4660900" y="1993900"/>
            <a:ext cx="2857500" cy="2857500"/>
          </a:xfrm>
          <a:prstGeom prst="rect">
            <a:avLst/>
          </a:prstGeom>
        </p:spPr>
      </p:pic>
    </p:spTree>
    <p:extLst>
      <p:ext uri="{BB962C8B-B14F-4D97-AF65-F5344CB8AC3E}">
        <p14:creationId xmlns:p14="http://schemas.microsoft.com/office/powerpoint/2010/main" val="1662739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37359"/>
            <a:ext cx="12192000" cy="5164667"/>
          </a:xfrm>
        </p:spPr>
      </p:pic>
    </p:spTree>
    <p:extLst>
      <p:ext uri="{BB962C8B-B14F-4D97-AF65-F5344CB8AC3E}">
        <p14:creationId xmlns:p14="http://schemas.microsoft.com/office/powerpoint/2010/main" val="1688323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537883"/>
            <a:ext cx="15242247" cy="5757232"/>
          </a:xfrm>
        </p:spPr>
      </p:pic>
    </p:spTree>
    <p:extLst>
      <p:ext uri="{BB962C8B-B14F-4D97-AF65-F5344CB8AC3E}">
        <p14:creationId xmlns:p14="http://schemas.microsoft.com/office/powerpoint/2010/main" val="1688323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5730"/>
            <a:ext cx="12963439" cy="5183094"/>
          </a:xfrm>
          <a:prstGeom prst="rect">
            <a:avLst/>
          </a:prstGeom>
        </p:spPr>
      </p:pic>
    </p:spTree>
    <p:extLst>
      <p:ext uri="{BB962C8B-B14F-4D97-AF65-F5344CB8AC3E}">
        <p14:creationId xmlns:p14="http://schemas.microsoft.com/office/powerpoint/2010/main" val="1688323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678" y="286603"/>
            <a:ext cx="15788089" cy="6060409"/>
          </a:xfrm>
        </p:spPr>
      </p:pic>
    </p:spTree>
    <p:extLst>
      <p:ext uri="{BB962C8B-B14F-4D97-AF65-F5344CB8AC3E}">
        <p14:creationId xmlns:p14="http://schemas.microsoft.com/office/powerpoint/2010/main" val="213213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86603"/>
            <a:ext cx="15016551" cy="6006621"/>
          </a:xfrm>
        </p:spPr>
      </p:pic>
    </p:spTree>
    <p:extLst>
      <p:ext uri="{BB962C8B-B14F-4D97-AF65-F5344CB8AC3E}">
        <p14:creationId xmlns:p14="http://schemas.microsoft.com/office/powerpoint/2010/main" val="1720185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System</a:t>
            </a:r>
          </a:p>
        </p:txBody>
      </p:sp>
      <p:sp>
        <p:nvSpPr>
          <p:cNvPr id="3" name="Content Placeholder 2"/>
          <p:cNvSpPr>
            <a:spLocks noGrp="1"/>
          </p:cNvSpPr>
          <p:nvPr>
            <p:ph idx="1"/>
          </p:nvPr>
        </p:nvSpPr>
        <p:spPr/>
        <p:txBody>
          <a:bodyPr/>
          <a:lstStyle/>
          <a:p>
            <a:r>
              <a:rPr lang="en-IN" dirty="0"/>
              <a:t>A lot of satellites exist within the Karman line (the edge of our atmosphere) which are used for multiple purpose such as research and monitoring. Most of these satellites are quite large , hence making it difficult and expensive to deploy them. Satellite that exist within the Karman line are usually referred to as microgravity satellite,  which are mostly used for research purposes. Example : </a:t>
            </a:r>
            <a:r>
              <a:rPr lang="en-IN" dirty="0" err="1"/>
              <a:t>Shijian</a:t>
            </a:r>
            <a:r>
              <a:rPr lang="en-IN" dirty="0"/>
              <a:t> -10, which carries 20 experiments covering fluid physics, material science and the effects of radiation and microgravity on various biological system. </a:t>
            </a:r>
          </a:p>
          <a:p>
            <a:pPr marL="0" indent="0">
              <a:buNone/>
            </a:pPr>
            <a:r>
              <a:rPr lang="en-IN" b="1" u="sng" dirty="0"/>
              <a:t>MINIATURE SATELLITE :</a:t>
            </a:r>
          </a:p>
          <a:p>
            <a:pPr marL="457200" indent="-457200">
              <a:buFont typeface="+mj-lt"/>
              <a:buAutoNum type="arabicPeriod"/>
            </a:pPr>
            <a:r>
              <a:rPr lang="en-IN" b="1" dirty="0"/>
              <a:t>Jai hind 1s :</a:t>
            </a:r>
            <a:r>
              <a:rPr lang="en-IN" dirty="0"/>
              <a:t> </a:t>
            </a:r>
          </a:p>
          <a:p>
            <a:pPr marL="0" indent="0">
              <a:buNone/>
            </a:pPr>
            <a:r>
              <a:rPr lang="en-IN" dirty="0"/>
              <a:t>This particular satellite was developed by the students of Hindustan University. The internal system of the satellite is held within a 4 cm wide cube. The main purpose of this satellite is to measure atmospheric parameters such as temperature, pressure and gas composition.</a:t>
            </a:r>
          </a:p>
          <a:p>
            <a:pPr marL="0" indent="0">
              <a:buNone/>
            </a:pPr>
            <a:endParaRPr lang="en-IN" dirty="0"/>
          </a:p>
        </p:txBody>
      </p:sp>
    </p:spTree>
    <p:extLst>
      <p:ext uri="{BB962C8B-B14F-4D97-AF65-F5344CB8AC3E}">
        <p14:creationId xmlns:p14="http://schemas.microsoft.com/office/powerpoint/2010/main" val="2514110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System</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endParaRPr lang="en-IN" dirty="0"/>
          </a:p>
          <a:p>
            <a:pPr>
              <a:buFont typeface="Arial" panose="020B0604020202020204" pitchFamily="34" charset="0"/>
              <a:buChar char="•"/>
            </a:pPr>
            <a:r>
              <a:rPr lang="en-IN" dirty="0"/>
              <a:t> The proposed system is a miniature microgravity satellite.</a:t>
            </a:r>
          </a:p>
          <a:p>
            <a:pPr>
              <a:buFont typeface="Arial" panose="020B0604020202020204" pitchFamily="34" charset="0"/>
              <a:buChar char="•"/>
            </a:pPr>
            <a:r>
              <a:rPr lang="en-US" dirty="0"/>
              <a:t> The main purpose of this satellite is to measure the pressure using the BMP180 sensor (barometer), temperature using the MPU6050 , UV radiation levels using the GYML8511 and gas compositions at every level or layer of the atmosphere right up till the point of minimum gravity.</a:t>
            </a:r>
          </a:p>
          <a:p>
            <a:pPr>
              <a:buFont typeface="Arial" panose="020B0604020202020204" pitchFamily="34" charset="0"/>
              <a:buChar char="•"/>
            </a:pPr>
            <a:r>
              <a:rPr lang="en-US" dirty="0"/>
              <a:t> The components such as the sensors and the Arduino pro mini(the microcontroller) will be held within a 4/4 cm 3-D printed nylon fiber cube which will act as the primary exoskeleton of the satellite which will protect from harsh weather conditions and any sort of impact.</a:t>
            </a:r>
          </a:p>
          <a:p>
            <a:pPr>
              <a:buFont typeface="Arial" panose="020B0604020202020204" pitchFamily="34" charset="0"/>
              <a:buChar char="•"/>
            </a:pPr>
            <a:r>
              <a:rPr lang="en-US" dirty="0"/>
              <a:t> The MPU6050 will act as a gyroscope and will record the trajectory of the satellite along with temperature and triple axes acceleration.</a:t>
            </a:r>
          </a:p>
        </p:txBody>
      </p:sp>
    </p:spTree>
    <p:extLst>
      <p:ext uri="{BB962C8B-B14F-4D97-AF65-F5344CB8AC3E}">
        <p14:creationId xmlns:p14="http://schemas.microsoft.com/office/powerpoint/2010/main" val="4199384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fontScale="92500" lnSpcReduction="20000"/>
          </a:bodyPr>
          <a:lstStyle/>
          <a:p>
            <a:pPr algn="just">
              <a:buFont typeface="Arial" charset="0"/>
              <a:buChar char="•"/>
            </a:pPr>
            <a:r>
              <a:rPr lang="en-US" dirty="0"/>
              <a:t>The proposed project is a miniature satellite. The main purpose of this satellite is to measure the pressure using the BMP180 sensor (barometer), temperature using the MPU6050 , UV radiation levels using the GYML8511 and gas compositions at every level or layer of the atmosphere right up till the point of minimum gravity.</a:t>
            </a:r>
          </a:p>
          <a:p>
            <a:pPr algn="just">
              <a:buFont typeface="Arial" charset="0"/>
              <a:buChar char="•"/>
            </a:pPr>
            <a:r>
              <a:rPr lang="en-US" dirty="0"/>
              <a:t>The components such as the sensors and the Arduino pro mini(the microcontroller) will be held within a 4/4 cm 3-D printed nylon fiber cube which will act as the primary exoskeleton of the satellite which will protect from harsh weather conditions and any sort of impact.</a:t>
            </a:r>
          </a:p>
          <a:p>
            <a:pPr algn="just">
              <a:buFont typeface="Arial" charset="0"/>
              <a:buChar char="•"/>
            </a:pPr>
            <a:r>
              <a:rPr lang="en-US" dirty="0"/>
              <a:t>The data recorded by these sensors will be stored in a 16GB SD card and can be retrieved when ever the satellite lands on the surface. The satellite will use a MPU6050, this device will act as a triple axis accelerometer and a gyroscope.</a:t>
            </a:r>
          </a:p>
          <a:p>
            <a:pPr algn="just">
              <a:buFont typeface="Arial" charset="0"/>
              <a:buChar char="•"/>
            </a:pPr>
            <a:r>
              <a:rPr lang="en-US" dirty="0"/>
              <a:t>This sensor will help measure the trajectory and record the projectile motion of the satellite as it rises and descends.</a:t>
            </a:r>
          </a:p>
          <a:p>
            <a:pPr algn="just">
              <a:buFont typeface="Arial" charset="0"/>
              <a:buChar char="•"/>
            </a:pPr>
            <a:r>
              <a:rPr lang="en-US" dirty="0"/>
              <a:t>Using the multiple linear regression feature of machine learning we can predict the trajectory and nature of motion of other similar objects that may enter our orbit and fall.</a:t>
            </a:r>
          </a:p>
          <a:p>
            <a:pPr algn="just">
              <a:buFont typeface="Arial" charset="0"/>
              <a:buChar char="•"/>
            </a:pPr>
            <a:r>
              <a:rPr lang="en-US" dirty="0"/>
              <a:t>This satellite is extremely light making it easy to deploy and it</a:t>
            </a:r>
            <a:r>
              <a:rPr lang="mr-IN" dirty="0"/>
              <a:t>’</a:t>
            </a:r>
            <a:r>
              <a:rPr lang="en-US" dirty="0"/>
              <a:t>s components a.        </a:t>
            </a:r>
          </a:p>
        </p:txBody>
      </p:sp>
    </p:spTree>
    <p:extLst>
      <p:ext uri="{BB962C8B-B14F-4D97-AF65-F5344CB8AC3E}">
        <p14:creationId xmlns:p14="http://schemas.microsoft.com/office/powerpoint/2010/main" val="822890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System</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The pressure will be measured using the BMP180 sensor (barometer),</a:t>
            </a:r>
          </a:p>
          <a:p>
            <a:pPr>
              <a:buFont typeface="Arial" panose="020B0604020202020204" pitchFamily="34" charset="0"/>
              <a:buChar char="•"/>
            </a:pPr>
            <a:r>
              <a:rPr lang="en-US" dirty="0"/>
              <a:t> The satellite will record UV radiation levels using the GYML8511.</a:t>
            </a:r>
          </a:p>
          <a:p>
            <a:pPr>
              <a:buFont typeface="Arial" panose="020B0604020202020204" pitchFamily="34" charset="0"/>
              <a:buChar char="•"/>
            </a:pPr>
            <a:r>
              <a:rPr lang="en-US" dirty="0"/>
              <a:t> The satellite will store the recorded data within a SD card</a:t>
            </a:r>
          </a:p>
          <a:p>
            <a:pPr>
              <a:buFont typeface="Arial" panose="020B0604020202020204" pitchFamily="34" charset="0"/>
              <a:buChar char="•"/>
            </a:pPr>
            <a:r>
              <a:rPr lang="en-US" dirty="0"/>
              <a:t> The satellite uses Machine learning with the help of Multiple Linear Regression Algorithm for analyzing and predicting similar data.</a:t>
            </a:r>
          </a:p>
          <a:p>
            <a:pPr>
              <a:buFont typeface="Arial" panose="020B0604020202020204" pitchFamily="34" charset="0"/>
              <a:buChar char="•"/>
            </a:pPr>
            <a:r>
              <a:rPr lang="en-US" dirty="0"/>
              <a:t> The Multiple Linear Regression Algorithm</a:t>
            </a:r>
          </a:p>
          <a:p>
            <a:pPr marL="0" indent="0">
              <a:buNone/>
            </a:pPr>
            <a:endParaRPr lang="en-IN" dirty="0"/>
          </a:p>
        </p:txBody>
      </p:sp>
    </p:spTree>
    <p:extLst>
      <p:ext uri="{BB962C8B-B14F-4D97-AF65-F5344CB8AC3E}">
        <p14:creationId xmlns:p14="http://schemas.microsoft.com/office/powerpoint/2010/main" val="337460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Architecture</a:t>
            </a:r>
          </a:p>
        </p:txBody>
      </p:sp>
      <p:pic>
        <p:nvPicPr>
          <p:cNvPr id="6" name="Content Placeholder 5"/>
          <p:cNvPicPr>
            <a:picLocks noGrp="1" noChangeAspect="1"/>
          </p:cNvPicPr>
          <p:nvPr>
            <p:ph idx="1"/>
          </p:nvPr>
        </p:nvPicPr>
        <p:blipFill>
          <a:blip r:embed="rId2"/>
          <a:stretch>
            <a:fillRect/>
          </a:stretch>
        </p:blipFill>
        <p:spPr>
          <a:xfrm>
            <a:off x="4548846" y="1857552"/>
            <a:ext cx="3154633" cy="4022725"/>
          </a:xfrm>
          <a:prstGeom prst="rect">
            <a:avLst/>
          </a:prstGeom>
        </p:spPr>
      </p:pic>
    </p:spTree>
    <p:extLst>
      <p:ext uri="{BB962C8B-B14F-4D97-AF65-F5344CB8AC3E}">
        <p14:creationId xmlns:p14="http://schemas.microsoft.com/office/powerpoint/2010/main" val="1121850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p>
        </p:txBody>
      </p:sp>
      <p:sp>
        <p:nvSpPr>
          <p:cNvPr id="3" name="Content Placeholder 2"/>
          <p:cNvSpPr>
            <a:spLocks noGrp="1"/>
          </p:cNvSpPr>
          <p:nvPr>
            <p:ph idx="1"/>
          </p:nvPr>
        </p:nvSpPr>
        <p:spPr/>
        <p:txBody>
          <a:bodyPr>
            <a:normAutofit lnSpcReduction="10000"/>
          </a:bodyPr>
          <a:lstStyle/>
          <a:p>
            <a:r>
              <a:rPr lang="en-US" dirty="0"/>
              <a:t>MODULE 1-</a:t>
            </a:r>
          </a:p>
          <a:p>
            <a:r>
              <a:rPr lang="en-US" dirty="0"/>
              <a:t>GYROSCOPE</a:t>
            </a:r>
          </a:p>
          <a:p>
            <a:endParaRPr lang="en-US" dirty="0"/>
          </a:p>
          <a:p>
            <a:endParaRPr lang="en-US" dirty="0"/>
          </a:p>
          <a:p>
            <a:endParaRPr lang="en-US" dirty="0"/>
          </a:p>
          <a:p>
            <a:endParaRPr lang="en-US" dirty="0"/>
          </a:p>
          <a:p>
            <a:endParaRPr lang="en-US" dirty="0"/>
          </a:p>
          <a:p>
            <a:r>
              <a:rPr lang="en-US" dirty="0"/>
              <a:t>The </a:t>
            </a:r>
            <a:r>
              <a:rPr lang="en-US" b="1" dirty="0"/>
              <a:t>MPU 6050</a:t>
            </a:r>
            <a:r>
              <a:rPr lang="en-US" dirty="0"/>
              <a:t> is a 6 DOF (degrees of freedom) or a six-axis IMU sensor, which means that it gives six values as output: three values from the accelerometer and three from the gyroscope. The </a:t>
            </a:r>
            <a:r>
              <a:rPr lang="en-US" b="1" dirty="0"/>
              <a:t>MPU 6050</a:t>
            </a:r>
            <a:r>
              <a:rPr lang="en-US" dirty="0"/>
              <a:t> is a sensor based on MEMS (micro electro mechanical systems) technology.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2800" y="2044700"/>
            <a:ext cx="2933700" cy="2768600"/>
          </a:xfrm>
          <a:prstGeom prst="rect">
            <a:avLst/>
          </a:prstGeom>
        </p:spPr>
      </p:pic>
    </p:spTree>
    <p:extLst>
      <p:ext uri="{BB962C8B-B14F-4D97-AF65-F5344CB8AC3E}">
        <p14:creationId xmlns:p14="http://schemas.microsoft.com/office/powerpoint/2010/main" val="304089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3719" y="3479009"/>
            <a:ext cx="10058400" cy="260521"/>
          </a:xfrm>
        </p:spPr>
      </p:pic>
    </p:spTree>
    <p:extLst>
      <p:ext uri="{BB962C8B-B14F-4D97-AF65-F5344CB8AC3E}">
        <p14:creationId xmlns:p14="http://schemas.microsoft.com/office/powerpoint/2010/main" val="1609416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a:t>MODULE 2-</a:t>
            </a:r>
          </a:p>
          <a:p>
            <a:r>
              <a:rPr lang="en-US" dirty="0"/>
              <a:t>BARMOETER</a:t>
            </a:r>
          </a:p>
          <a:p>
            <a:endParaRPr lang="en-US" dirty="0"/>
          </a:p>
          <a:p>
            <a:endParaRPr lang="en-US" dirty="0"/>
          </a:p>
          <a:p>
            <a:endParaRPr lang="en-US" dirty="0"/>
          </a:p>
          <a:p>
            <a:endParaRPr lang="en-US" dirty="0"/>
          </a:p>
          <a:p>
            <a:endParaRPr lang="en-US" dirty="0"/>
          </a:p>
          <a:p>
            <a:r>
              <a:rPr lang="en-US" dirty="0"/>
              <a:t>It can widely measure pressure ranging from 300 mbar to 1200 mbar, with a super high accuracy of 0.01mbar(0.1m) in ultra-high resolution mode. The chip only accepts 1.8V to 3.6V input voltage. However, with the outer circuit on the </a:t>
            </a:r>
            <a:r>
              <a:rPr lang="en-US" dirty="0" err="1"/>
              <a:t>pcb</a:t>
            </a:r>
            <a:r>
              <a:rPr lang="en-US" dirty="0"/>
              <a:t> added, this module becomes compatible with 3.3V and 5V. Therefore, it can be used with an Arduino. It is designed to be connected directly to a microcontroller via the I2C bus.</a:t>
            </a:r>
          </a:p>
        </p:txBody>
      </p:sp>
      <p:pic>
        <p:nvPicPr>
          <p:cNvPr id="4" name="Picture 3"/>
          <p:cNvPicPr>
            <a:picLocks noChangeAspect="1"/>
          </p:cNvPicPr>
          <p:nvPr/>
        </p:nvPicPr>
        <p:blipFill>
          <a:blip r:embed="rId2"/>
          <a:stretch>
            <a:fillRect/>
          </a:stretch>
        </p:blipFill>
        <p:spPr>
          <a:xfrm>
            <a:off x="5081954" y="1993900"/>
            <a:ext cx="2436446" cy="2436446"/>
          </a:xfrm>
          <a:prstGeom prst="rect">
            <a:avLst/>
          </a:prstGeom>
        </p:spPr>
      </p:pic>
    </p:spTree>
    <p:extLst>
      <p:ext uri="{BB962C8B-B14F-4D97-AF65-F5344CB8AC3E}">
        <p14:creationId xmlns:p14="http://schemas.microsoft.com/office/powerpoint/2010/main" val="943947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8430" y="3438036"/>
            <a:ext cx="2641600" cy="596900"/>
          </a:xfrm>
          <a:prstGeom prst="rect">
            <a:avLst/>
          </a:prstGeom>
        </p:spPr>
      </p:pic>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78430" y="4034936"/>
            <a:ext cx="6896100" cy="1333500"/>
          </a:xfrm>
        </p:spPr>
      </p:pic>
    </p:spTree>
    <p:extLst>
      <p:ext uri="{BB962C8B-B14F-4D97-AF65-F5344CB8AC3E}">
        <p14:creationId xmlns:p14="http://schemas.microsoft.com/office/powerpoint/2010/main" val="1434322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MODULE 3-</a:t>
            </a:r>
          </a:p>
          <a:p>
            <a:r>
              <a:rPr lang="en-US" dirty="0"/>
              <a:t>SD CARD</a:t>
            </a:r>
          </a:p>
          <a:p>
            <a:endParaRPr lang="en-US" dirty="0"/>
          </a:p>
          <a:p>
            <a:endParaRPr lang="en-US" dirty="0"/>
          </a:p>
          <a:p>
            <a:endParaRPr lang="en-US" dirty="0"/>
          </a:p>
          <a:p>
            <a:endParaRPr lang="en-US" dirty="0"/>
          </a:p>
          <a:p>
            <a:endParaRPr lang="en-US" dirty="0"/>
          </a:p>
          <a:p>
            <a:r>
              <a:rPr lang="en-US" dirty="0"/>
              <a:t>Used for read and write operation for the data from the </a:t>
            </a:r>
            <a:r>
              <a:rPr lang="en-US" dirty="0" err="1"/>
              <a:t>arduino</a:t>
            </a:r>
            <a:r>
              <a:rPr lang="en-US" dirty="0"/>
              <a:t>.</a:t>
            </a:r>
          </a:p>
        </p:txBody>
      </p:sp>
      <p:pic>
        <p:nvPicPr>
          <p:cNvPr id="4" name="Picture 3"/>
          <p:cNvPicPr>
            <a:picLocks noChangeAspect="1"/>
          </p:cNvPicPr>
          <p:nvPr/>
        </p:nvPicPr>
        <p:blipFill>
          <a:blip r:embed="rId2"/>
          <a:stretch>
            <a:fillRect/>
          </a:stretch>
        </p:blipFill>
        <p:spPr>
          <a:xfrm>
            <a:off x="5292968" y="1993900"/>
            <a:ext cx="2225431" cy="2225431"/>
          </a:xfrm>
          <a:prstGeom prst="rect">
            <a:avLst/>
          </a:prstGeom>
        </p:spPr>
      </p:pic>
    </p:spTree>
    <p:extLst>
      <p:ext uri="{BB962C8B-B14F-4D97-AF65-F5344CB8AC3E}">
        <p14:creationId xmlns:p14="http://schemas.microsoft.com/office/powerpoint/2010/main" val="1255179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3207" y="1979613"/>
            <a:ext cx="7825911" cy="4022725"/>
          </a:xfrm>
        </p:spPr>
      </p:pic>
    </p:spTree>
    <p:extLst>
      <p:ext uri="{BB962C8B-B14F-4D97-AF65-F5344CB8AC3E}">
        <p14:creationId xmlns:p14="http://schemas.microsoft.com/office/powerpoint/2010/main" val="177928967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955</TotalTime>
  <Words>727</Words>
  <Application>Microsoft Macintosh PowerPoint</Application>
  <PresentationFormat>Widescreen</PresentationFormat>
  <Paragraphs>72</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Mangal</vt:lpstr>
      <vt:lpstr>Retrospect</vt:lpstr>
      <vt:lpstr>Miniature Satellite</vt:lpstr>
      <vt:lpstr>Abstract</vt:lpstr>
      <vt:lpstr>System Architecture</vt:lpstr>
      <vt:lpstr>MODULE-</vt:lpstr>
      <vt:lpstr>OUTPUT-</vt:lpstr>
      <vt:lpstr>PowerPoint Presentation</vt:lpstr>
      <vt:lpstr>OUTPUT-</vt:lpstr>
      <vt:lpstr>PowerPoint Presentation</vt:lpstr>
      <vt:lpstr>OUTPUT-</vt:lpstr>
      <vt:lpstr>PowerPoint Presentation</vt:lpstr>
      <vt:lpstr>OUTPUT-</vt:lpstr>
      <vt:lpstr>PowerPoint Presentation</vt:lpstr>
      <vt:lpstr>CODE-</vt:lpstr>
      <vt:lpstr>PowerPoint Presentation</vt:lpstr>
      <vt:lpstr>PowerPoint Presentation</vt:lpstr>
      <vt:lpstr>PowerPoint Presentation</vt:lpstr>
      <vt:lpstr>PowerPoint Presentation</vt:lpstr>
      <vt:lpstr>Existing System</vt:lpstr>
      <vt:lpstr>Proposed System</vt:lpstr>
      <vt:lpstr>Proposed System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Miniature Satellite</dc:title>
  <dc:creator>Microsoft Office User</dc:creator>
  <cp:lastModifiedBy>Microsoft Office User</cp:lastModifiedBy>
  <cp:revision>23</cp:revision>
  <dcterms:created xsi:type="dcterms:W3CDTF">2018-08-23T08:33:30Z</dcterms:created>
  <dcterms:modified xsi:type="dcterms:W3CDTF">2019-03-17T07:09:16Z</dcterms:modified>
</cp:coreProperties>
</file>