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6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09" d="100"/>
          <a:sy n="109" d="100"/>
        </p:scale>
        <p:origin x="165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105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8DC10-1BCF-4905-91D5-72F71B2E32E3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2A75E-418D-44EE-9AF2-4098E97F82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41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24985-046F-4A46-8436-2D8AB4E73325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A222F-C9FB-40C1-8FC4-4AD07F82AF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24985-046F-4A46-8436-2D8AB4E73325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A222F-C9FB-40C1-8FC4-4AD07F82AF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24985-046F-4A46-8436-2D8AB4E73325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A222F-C9FB-40C1-8FC4-4AD07F82AF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24985-046F-4A46-8436-2D8AB4E73325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A222F-C9FB-40C1-8FC4-4AD07F82AF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24985-046F-4A46-8436-2D8AB4E73325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A222F-C9FB-40C1-8FC4-4AD07F82AF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24985-046F-4A46-8436-2D8AB4E73325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A222F-C9FB-40C1-8FC4-4AD07F82AF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24985-046F-4A46-8436-2D8AB4E73325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A222F-C9FB-40C1-8FC4-4AD07F82AF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24985-046F-4A46-8436-2D8AB4E73325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A222F-C9FB-40C1-8FC4-4AD07F82AF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24985-046F-4A46-8436-2D8AB4E73325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A222F-C9FB-40C1-8FC4-4AD07F82AF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24985-046F-4A46-8436-2D8AB4E73325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A222F-C9FB-40C1-8FC4-4AD07F82AF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24985-046F-4A46-8436-2D8AB4E73325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A222F-C9FB-40C1-8FC4-4AD07F82AF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7653673" y="179348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вопрос</a:t>
            </a:r>
          </a:p>
        </p:txBody>
      </p:sp>
      <p:pic>
        <p:nvPicPr>
          <p:cNvPr id="5" name="Picture 8" descr="C:\projects\99\sh2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16000" y="180000"/>
            <a:ext cx="543306" cy="383381"/>
          </a:xfrm>
          <a:prstGeom prst="rect">
            <a:avLst/>
          </a:prstGeom>
          <a:noFill/>
        </p:spPr>
      </p:pic>
      <p:pic>
        <p:nvPicPr>
          <p:cNvPr id="6" name="Picture 8" descr="C:\projects\99\sh2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84800" y="180000"/>
            <a:ext cx="543306" cy="383381"/>
          </a:xfrm>
          <a:prstGeom prst="rect">
            <a:avLst/>
          </a:prstGeom>
          <a:noFill/>
        </p:spPr>
      </p:pic>
      <p:pic>
        <p:nvPicPr>
          <p:cNvPr id="7" name="Picture 8" descr="C:\projects\99\sh2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353600" y="180000"/>
            <a:ext cx="543306" cy="383381"/>
          </a:xfrm>
          <a:prstGeom prst="rect">
            <a:avLst/>
          </a:prstGeom>
          <a:noFill/>
        </p:spPr>
      </p:pic>
      <p:pic>
        <p:nvPicPr>
          <p:cNvPr id="8" name="Picture 8" descr="C:\projects\99\sh2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922400" y="180000"/>
            <a:ext cx="543306" cy="383381"/>
          </a:xfrm>
          <a:prstGeom prst="rect">
            <a:avLst/>
          </a:prstGeom>
          <a:noFill/>
        </p:spPr>
      </p:pic>
      <p:pic>
        <p:nvPicPr>
          <p:cNvPr id="9" name="Picture 8" descr="C:\projects\99\sh2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491200" y="180000"/>
            <a:ext cx="543306" cy="383381"/>
          </a:xfrm>
          <a:prstGeom prst="rect">
            <a:avLst/>
          </a:prstGeom>
          <a:noFill/>
        </p:spPr>
      </p:pic>
      <p:pic>
        <p:nvPicPr>
          <p:cNvPr id="10" name="Picture 8" descr="C:\projects\99\sh2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060000" y="180000"/>
            <a:ext cx="543306" cy="383381"/>
          </a:xfrm>
          <a:prstGeom prst="rect">
            <a:avLst/>
          </a:prstGeom>
          <a:noFill/>
        </p:spPr>
      </p:pic>
      <p:pic>
        <p:nvPicPr>
          <p:cNvPr id="11" name="Picture 8" descr="C:\projects\99\sh2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628800" y="180000"/>
            <a:ext cx="543306" cy="383381"/>
          </a:xfrm>
          <a:prstGeom prst="rect">
            <a:avLst/>
          </a:prstGeom>
          <a:noFill/>
        </p:spPr>
      </p:pic>
      <p:pic>
        <p:nvPicPr>
          <p:cNvPr id="12" name="Picture 8" descr="C:\projects\99\sh2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197600" y="180000"/>
            <a:ext cx="543306" cy="383381"/>
          </a:xfrm>
          <a:prstGeom prst="rect">
            <a:avLst/>
          </a:prstGeom>
          <a:noFill/>
        </p:spPr>
      </p:pic>
      <p:pic>
        <p:nvPicPr>
          <p:cNvPr id="13" name="Picture 8" descr="C:\projects\99\sh2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766400" y="180000"/>
            <a:ext cx="543306" cy="383381"/>
          </a:xfrm>
          <a:prstGeom prst="rect">
            <a:avLst/>
          </a:prstGeom>
          <a:noFill/>
        </p:spPr>
      </p:pic>
      <p:pic>
        <p:nvPicPr>
          <p:cNvPr id="14" name="Picture 8" descr="C:\projects\99\sh2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335200" y="180000"/>
            <a:ext cx="543306" cy="383381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 userDrawn="1"/>
        </p:nvSpPr>
        <p:spPr>
          <a:xfrm>
            <a:off x="1678561" y="908720"/>
            <a:ext cx="5845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Щелкните левой кнопкой мыши по карте, чтобы ответить</a:t>
            </a:r>
          </a:p>
        </p:txBody>
      </p:sp>
    </p:spTree>
    <p:extLst>
      <p:ext uri="{BB962C8B-B14F-4D97-AF65-F5344CB8AC3E}">
        <p14:creationId xmlns:p14="http://schemas.microsoft.com/office/powerpoint/2010/main" val="798812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24985-046F-4A46-8436-2D8AB4E73325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A222F-C9FB-40C1-8FC4-4AD07F82AF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24985-046F-4A46-8436-2D8AB4E73325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A222F-C9FB-40C1-8FC4-4AD07F82AFC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673091"/>
            <a:ext cx="7772400" cy="1470025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Geobot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1586" y="5643578"/>
            <a:ext cx="6400800" cy="966782"/>
          </a:xfrm>
        </p:spPr>
        <p:txBody>
          <a:bodyPr>
            <a:normAutofit fontScale="70000" lnSpcReduction="20000"/>
          </a:bodyPr>
          <a:lstStyle/>
          <a:p>
            <a:r>
              <a:rPr lang="ru-RU" sz="3200" i="1" dirty="0"/>
              <a:t>Выполнили ученики 2-ого курса Лицея Академии Яндекса Кузнецов Иван и </a:t>
            </a:r>
            <a:r>
              <a:rPr lang="ru-RU" sz="3200" i="1" dirty="0" err="1"/>
              <a:t>Илакин</a:t>
            </a:r>
            <a:r>
              <a:rPr lang="ru-RU" sz="3200" i="1" dirty="0"/>
              <a:t> Александр в рамках проекта</a:t>
            </a:r>
            <a:r>
              <a:rPr lang="en-US" sz="3200" i="1" dirty="0"/>
              <a:t> </a:t>
            </a:r>
            <a:r>
              <a:rPr lang="en-US" sz="3200" i="1" dirty="0" err="1"/>
              <a:t>WebServer+API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E45B80-FB97-4B1F-BFAA-214E97827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 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57D0CE-551B-4664-A4E9-CD927B141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754760" cy="4565104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помощью этой команды вы можете найти на карте место по заданному адресу.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0BAFA2F-E844-454D-8066-4945E7D7E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082" y="1700808"/>
            <a:ext cx="39433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235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D367BA-9AD9-418F-9FD5-416F3A0E7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-zoom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DA7935-FD7F-493E-A8CD-FFF902F78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16" y="1700808"/>
            <a:ext cx="3970784" cy="4493096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 команда позволяет изменять масштаб карты.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0AA2087-5205-4CF9-BECE-5173886E3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690" y="1700808"/>
            <a:ext cx="3060204" cy="391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906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357781-41EB-43F7-BE15-C3C2670E2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и технологии проекта: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8B1534-7B25-4B48-88D3-F5BFE0D3F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создания проекта использовал</a:t>
            </a: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</a:t>
            </a:r>
            <a:r>
              <a:rPr lang="ru-RU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сь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3600" dirty="0">
                <a:effectLst/>
                <a:latin typeface="Britannic Bold" panose="020B09030607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Yandex</a:t>
            </a:r>
            <a:r>
              <a:rPr lang="ru-RU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3600" dirty="0">
                <a:effectLst/>
                <a:latin typeface="Britannic Bold" panose="020B09030607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Maps Static API</a:t>
            </a:r>
          </a:p>
          <a:p>
            <a:r>
              <a:rPr lang="ru-RU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Геокодер</a:t>
            </a:r>
            <a:endParaRPr lang="en-US" sz="3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</a:t>
            </a:r>
            <a:r>
              <a:rPr lang="ru-RU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иблиотека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requests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Библиотека </a:t>
            </a:r>
            <a:r>
              <a:rPr lang="en-US" sz="3600" dirty="0">
                <a:effectLst/>
                <a:latin typeface="Britannic Bold" panose="020B09030607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discord</a:t>
            </a:r>
          </a:p>
          <a:p>
            <a:r>
              <a:rPr lang="ru-RU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Библиотека </a:t>
            </a:r>
            <a:r>
              <a:rPr lang="en-US" sz="3600" dirty="0">
                <a:effectLst/>
                <a:latin typeface="Britannic Bold" panose="020B09030607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</a:t>
            </a:r>
            <a:endParaRPr lang="ru-RU" sz="3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349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987969-DCE0-4FB8-92BC-F1F0E2397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3AB707-F0D2-48E5-AF2C-E5B6F86EC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Нам было очень интересно создавать </a:t>
            </a:r>
            <a:r>
              <a:rPr lang="ru-RU" dirty="0" err="1"/>
              <a:t>дискорд</a:t>
            </a:r>
            <a:r>
              <a:rPr lang="ru-RU" dirty="0"/>
              <a:t>-бота, изучать всякие его тонкости.</a:t>
            </a:r>
          </a:p>
          <a:p>
            <a:r>
              <a:rPr lang="ru-RU" dirty="0"/>
              <a:t>Мы узнали много нового и интересного.</a:t>
            </a:r>
          </a:p>
          <a:p>
            <a:r>
              <a:rPr lang="ru-RU" dirty="0"/>
              <a:t>Научились писать чат-бота.</a:t>
            </a:r>
          </a:p>
        </p:txBody>
      </p:sp>
    </p:spTree>
    <p:extLst>
      <p:ext uri="{BB962C8B-B14F-4D97-AF65-F5344CB8AC3E}">
        <p14:creationId xmlns:p14="http://schemas.microsoft.com/office/powerpoint/2010/main" val="2528059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A09B04-EB7E-40BC-A8B1-492FAD920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>
                <a:latin typeface="Britannic Bold" panose="020B0903060703020204" pitchFamily="34" charset="0"/>
              </a:rPr>
              <a:t>Thanks for attention!!!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4940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81902"/>
            <a:ext cx="8229600" cy="4094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поисково-информационный картографический бот на платформе </a:t>
            </a:r>
            <a:r>
              <a:rPr lang="en-US" dirty="0">
                <a:effectLst/>
                <a:latin typeface="Britannic Bold" panose="020B09030607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Discord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Помочь пользователю отыскать нужное место.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Показать пользователю загруженность дорог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Развлечь пользователя нашей игрой «Страны»</a:t>
            </a:r>
          </a:p>
        </p:txBody>
      </p:sp>
      <p:pic>
        <p:nvPicPr>
          <p:cNvPr id="6" name="Blue9" descr="C:\projects\99\sh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5092716"/>
            <a:ext cx="543306" cy="383381"/>
          </a:xfrm>
          <a:prstGeom prst="rect">
            <a:avLst/>
          </a:prstGeom>
          <a:noFill/>
        </p:spPr>
      </p:pic>
      <p:pic>
        <p:nvPicPr>
          <p:cNvPr id="7" name="Red10" descr="C:\projects\99\sh2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-20000" contrast="69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6404960" y="5092716"/>
            <a:ext cx="543306" cy="3833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408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E4C3D8-CA89-4F67-8AFD-D313C5E9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EA3E92-E8B4-417B-B946-AE22BAABE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использования бота необходимо писать команды с префиксом «-».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Все аргументы, где они нужны, пишутся через пробел.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Существуют следующие команды (приложение 1):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help</a:t>
            </a:r>
            <a:r>
              <a:rPr lang="ru-RU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/ Список команд </a:t>
            </a:r>
            <a:endParaRPr lang="ru-RU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clear</a:t>
            </a:r>
            <a:r>
              <a:rPr lang="ru-RU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/ Очистка последних сообщений (по умолчанию - 10)</a:t>
            </a:r>
            <a:endParaRPr lang="ru-RU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place</a:t>
            </a:r>
            <a:r>
              <a:rPr lang="ru-RU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/ Ваше местоположение (по умолчанию - последнее)</a:t>
            </a:r>
            <a:endParaRPr lang="ru-RU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layer</a:t>
            </a:r>
            <a:r>
              <a:rPr lang="ru-RU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/ Изменение слоя (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map</a:t>
            </a:r>
            <a:r>
              <a:rPr lang="ru-RU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схема; 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sat</a:t>
            </a:r>
            <a:r>
              <a:rPr lang="ru-RU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спутник; 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sat</a:t>
            </a:r>
            <a:r>
              <a:rPr lang="ru-RU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skl</a:t>
            </a:r>
            <a:r>
              <a:rPr lang="ru-RU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гибрид)</a:t>
            </a:r>
            <a:endParaRPr lang="ru-RU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traffic</a:t>
            </a:r>
            <a:r>
              <a:rPr lang="ru-RU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/ Пробки по последним координатам</a:t>
            </a:r>
            <a:endParaRPr lang="ru-RU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place</a:t>
            </a:r>
            <a:r>
              <a:rPr lang="ru-RU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history</a:t>
            </a:r>
            <a:r>
              <a:rPr lang="ru-RU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/ История введённых координат</a:t>
            </a:r>
            <a:endParaRPr lang="ru-RU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-game</a:t>
            </a:r>
            <a:r>
              <a:rPr lang="ru-RU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/ Игра «Страны»</a:t>
            </a:r>
            <a:endParaRPr lang="ru-RU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find</a:t>
            </a:r>
            <a:r>
              <a:rPr lang="ru-RU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/ Поиск адреса с помощью </a:t>
            </a:r>
            <a:r>
              <a:rPr lang="ru-RU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геокодера</a:t>
            </a:r>
            <a:endParaRPr lang="ru-RU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zoom</a:t>
            </a:r>
            <a:r>
              <a:rPr lang="ru-RU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/ Изменение масштаба</a:t>
            </a:r>
            <a:endParaRPr lang="ru-RU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7300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193AB2-909E-4E4E-8986-F431BA148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-help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BC4542-0601-4721-A97B-C3AB9D862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241" y="2120389"/>
            <a:ext cx="3106688" cy="449736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Она выполняет роль путеводителя бота. В ней написаны все команды и как их использовать.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88E799-8C1D-4209-AD9C-CB985842A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961" y="1628800"/>
            <a:ext cx="3109973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972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88A707-59DB-46FA-887D-683200974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-place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726AE0-EC84-409F-809E-EAE98293F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3826768" cy="4421087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 команда выдаёт нам картинку местоположения, которое мы искали.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4F9EAFF-8F1D-4688-8A0F-49B45E071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855286"/>
            <a:ext cx="3888432" cy="385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597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1EC2CD-AE5A-4FC7-9BF7-FF387C253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 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7A0F1A-8B28-4984-AE2E-11A00F3F9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600200"/>
            <a:ext cx="3250704" cy="4637112"/>
          </a:xfrm>
        </p:spPr>
        <p:txBody>
          <a:bodyPr>
            <a:normAutofit fontScale="85000" lnSpcReduction="20000"/>
          </a:bodyPr>
          <a:lstStyle/>
          <a:p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Измен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яет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слой карты.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Чтобы отобразить карту с изменённым слоем нужно прописать команду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–place 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без аргументов.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Существует 3 слоя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map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схема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sat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спутник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sat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skl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гибрид.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E808687-DEA4-4A2C-BBDF-1AF61A0DC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1600200"/>
            <a:ext cx="3517067" cy="449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23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223448-EC4C-44B4-B0A2-F88E99357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 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ECA0CB-BC11-4E80-82FB-7259FADEA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538736" cy="4637112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Выводит загруженность дорог по последним координатам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Существует 2 вида таких карт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map,trf,skl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sat,trf,skl</a:t>
            </a:r>
            <a:endParaRPr lang="en-US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89B0BC0-6597-4E32-B7F1-C4C54541A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700808"/>
            <a:ext cx="3981969" cy="36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834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0B9C5-8EEB-41C3-8E6C-79A126DBB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 –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place_history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38DA70-49F5-466D-B71F-8D5333883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712" y="2186272"/>
            <a:ext cx="4042792" cy="4637112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Выводит историю ваших запросов.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умолчанию последние 10.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B3A5ED2-30F5-445A-B1E4-6E026F6FA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184" y="1772816"/>
            <a:ext cx="4002090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879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AC760A-64A3-4BB8-ABC5-CF6C22D4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 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469A22-3534-4AF6-BF92-401C75AF9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610744" cy="4421088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Прописав эту команду, вы начнёте играть в игру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 которой вам нужно будем угадать страну по флагу и её силуэту.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D94BFED-C9D4-498D-8E49-5928DF502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1772816"/>
            <a:ext cx="4674585" cy="30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220601"/>
      </p:ext>
    </p:extLst>
  </p:cSld>
  <p:clrMapOvr>
    <a:masterClrMapping/>
  </p:clrMapOvr>
</p:sld>
</file>

<file path=ppt/theme/theme1.xml><?xml version="1.0" encoding="utf-8"?>
<a:theme xmlns:a="http://schemas.openxmlformats.org/drawingml/2006/main" name="MS_RU_RU_Ed_13_GeographyTraining_2007v_Russi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provalStatus xmlns="9d035d7d-02e5-4a00-8b62-9a556aabc7b5">InProgress</ApprovalStatus>
    <BlockPublish xmlns="9d035d7d-02e5-4a00-8b62-9a556aabc7b5">false</BlockPublish>
    <EditorialTags xmlns="9d035d7d-02e5-4a00-8b62-9a556aabc7b5" xsi:nil="true"/>
    <InternalTagsTaxHTField0 xmlns="9d035d7d-02e5-4a00-8b62-9a556aabc7b5">
      <Terms xmlns="http://schemas.microsoft.com/office/infopath/2007/PartnerControls"/>
    </InternalTagsTaxHTField0>
    <MarketSpecific xmlns="9d035d7d-02e5-4a00-8b62-9a556aabc7b5">false</MarketSpecific>
    <TPLaunchHelpLinkType xmlns="9d035d7d-02e5-4a00-8b62-9a556aabc7b5">Template</TPLaunchHelpLinkType>
    <LocComments xmlns="9d035d7d-02e5-4a00-8b62-9a556aabc7b5" xsi:nil="true"/>
    <LocProcessedForMarketsLookup xmlns="9d035d7d-02e5-4a00-8b62-9a556aabc7b5" xsi:nil="true"/>
    <TPNamespace xmlns="9d035d7d-02e5-4a00-8b62-9a556aabc7b5" xsi:nil="true"/>
    <TemplateTemplateType xmlns="9d035d7d-02e5-4a00-8b62-9a556aabc7b5">PowerPoint 12 Default</TemplateTemplateType>
    <UANotes xmlns="9d035d7d-02e5-4a00-8b62-9a556aabc7b5" xsi:nil="true"/>
    <VoteCount xmlns="9d035d7d-02e5-4a00-8b62-9a556aabc7b5" xsi:nil="true"/>
    <HandoffToMSDN xmlns="9d035d7d-02e5-4a00-8b62-9a556aabc7b5" xsi:nil="true"/>
    <LocOverallHandbackStatusLookup xmlns="9d035d7d-02e5-4a00-8b62-9a556aabc7b5" xsi:nil="true"/>
    <OriginAsset xmlns="9d035d7d-02e5-4a00-8b62-9a556aabc7b5" xsi:nil="true"/>
    <PublishTargets xmlns="9d035d7d-02e5-4a00-8b62-9a556aabc7b5">OfficeOnline</PublishTargets>
    <AssetType xmlns="9d035d7d-02e5-4a00-8b62-9a556aabc7b5">TP</AssetType>
    <IntlLangReview xmlns="9d035d7d-02e5-4a00-8b62-9a556aabc7b5" xsi:nil="true"/>
    <LocLastLocAttemptVersionLookup xmlns="9d035d7d-02e5-4a00-8b62-9a556aabc7b5">13109</LocLastLocAttemptVersionLookup>
    <LocNewPublishedVersionLookup xmlns="9d035d7d-02e5-4a00-8b62-9a556aabc7b5" xsi:nil="true"/>
    <NumericId xmlns="9d035d7d-02e5-4a00-8b62-9a556aabc7b5" xsi:nil="true"/>
    <OOCacheId xmlns="9d035d7d-02e5-4a00-8b62-9a556aabc7b5" xsi:nil="true"/>
    <ClipArtFilename xmlns="9d035d7d-02e5-4a00-8b62-9a556aabc7b5" xsi:nil="true"/>
    <OpenTemplate xmlns="9d035d7d-02e5-4a00-8b62-9a556aabc7b5">true</OpenTemplate>
    <TPExecutable xmlns="9d035d7d-02e5-4a00-8b62-9a556aabc7b5" xsi:nil="true"/>
    <LastHandOff xmlns="9d035d7d-02e5-4a00-8b62-9a556aabc7b5" xsi:nil="true"/>
    <TPLaunchHelpLink xmlns="9d035d7d-02e5-4a00-8b62-9a556aabc7b5" xsi:nil="true"/>
    <LocProcessedForHandoffsLookup xmlns="9d035d7d-02e5-4a00-8b62-9a556aabc7b5" xsi:nil="true"/>
    <Providers xmlns="9d035d7d-02e5-4a00-8b62-9a556aabc7b5" xsi:nil="true"/>
    <TPAppVersion xmlns="9d035d7d-02e5-4a00-8b62-9a556aabc7b5" xsi:nil="true"/>
    <IsSearchable xmlns="9d035d7d-02e5-4a00-8b62-9a556aabc7b5">true</IsSearchable>
    <EditorialStatus xmlns="9d035d7d-02e5-4a00-8b62-9a556aabc7b5">Complete</EditorialStatus>
    <UALocComments xmlns="9d035d7d-02e5-4a00-8b62-9a556aabc7b5" xsi:nil="true"/>
    <CampaignTagsTaxHTField0 xmlns="9d035d7d-02e5-4a00-8b62-9a556aabc7b5">
      <Terms xmlns="http://schemas.microsoft.com/office/infopath/2007/PartnerControls"/>
    </CampaignTagsTaxHTField0>
    <CSXHash xmlns="9d035d7d-02e5-4a00-8b62-9a556aabc7b5" xsi:nil="true"/>
    <DirectSourceMarket xmlns="9d035d7d-02e5-4a00-8b62-9a556aabc7b5" xsi:nil="true"/>
    <DSATActionTaken xmlns="9d035d7d-02e5-4a00-8b62-9a556aabc7b5" xsi:nil="true"/>
    <LocLastLocAttemptVersionTypeLookup xmlns="9d035d7d-02e5-4a00-8b62-9a556aabc7b5" xsi:nil="true"/>
    <PolicheckWords xmlns="9d035d7d-02e5-4a00-8b62-9a556aabc7b5" xsi:nil="true"/>
    <LocOverallLocStatusLookup xmlns="9d035d7d-02e5-4a00-8b62-9a556aabc7b5" xsi:nil="true"/>
    <TaxCatchAll xmlns="9d035d7d-02e5-4a00-8b62-9a556aabc7b5"/>
    <BugNumber xmlns="9d035d7d-02e5-4a00-8b62-9a556aabc7b5" xsi:nil="true"/>
    <LocRecommendedHandoff xmlns="9d035d7d-02e5-4a00-8b62-9a556aabc7b5" xsi:nil="true"/>
    <LocalizationTagsTaxHTField0 xmlns="9d035d7d-02e5-4a00-8b62-9a556aabc7b5">
      <Terms xmlns="http://schemas.microsoft.com/office/infopath/2007/PartnerControls"/>
    </LocalizationTagsTaxHTField0>
    <Downloads xmlns="9d035d7d-02e5-4a00-8b62-9a556aabc7b5">0</Downloads>
    <ThumbnailAssetId xmlns="9d035d7d-02e5-4a00-8b62-9a556aabc7b5" xsi:nil="true"/>
    <TrustLevel xmlns="9d035d7d-02e5-4a00-8b62-9a556aabc7b5">1 Microsoft Managed Content</TrustLevel>
    <UALocRecommendation xmlns="9d035d7d-02e5-4a00-8b62-9a556aabc7b5">Localize</UALocRecommendation>
    <TPApplication xmlns="9d035d7d-02e5-4a00-8b62-9a556aabc7b5" xsi:nil="true"/>
    <AssetId xmlns="9d035d7d-02e5-4a00-8b62-9a556aabc7b5">TP102702276</AssetId>
    <APEditor xmlns="9d035d7d-02e5-4a00-8b62-9a556aabc7b5">
      <UserInfo>
        <DisplayName>FAREAST\v-suvant</DisplayName>
        <AccountId>121</AccountId>
        <AccountType/>
      </UserInfo>
    </APEditor>
    <PrimaryImageGen xmlns="9d035d7d-02e5-4a00-8b62-9a556aabc7b5">false</PrimaryImageGen>
    <TPInstallLocation xmlns="9d035d7d-02e5-4a00-8b62-9a556aabc7b5" xsi:nil="true"/>
    <LocPublishedDependentAssetsLookup xmlns="9d035d7d-02e5-4a00-8b62-9a556aabc7b5" xsi:nil="true"/>
    <Manager xmlns="9d035d7d-02e5-4a00-8b62-9a556aabc7b5" xsi:nil="true"/>
    <ParentAssetId xmlns="9d035d7d-02e5-4a00-8b62-9a556aabc7b5" xsi:nil="true"/>
    <SubmitterId xmlns="9d035d7d-02e5-4a00-8b62-9a556aabc7b5" xsi:nil="true"/>
    <TemplateStatus xmlns="9d035d7d-02e5-4a00-8b62-9a556aabc7b5">Complete</TemplateStatus>
    <APAuthor xmlns="9d035d7d-02e5-4a00-8b62-9a556aabc7b5">
      <UserInfo>
        <DisplayName>REDMOND\v-susham</DisplayName>
        <AccountId>735</AccountId>
        <AccountType/>
      </UserInfo>
    </APAuthor>
    <TPCommandLine xmlns="9d035d7d-02e5-4a00-8b62-9a556aabc7b5" xsi:nil="true"/>
    <APDescription xmlns="9d035d7d-02e5-4a00-8b62-9a556aabc7b5" xsi:nil="true"/>
    <LocPublishedLinkedAssetsLookup xmlns="9d035d7d-02e5-4a00-8b62-9a556aabc7b5" xsi:nil="true"/>
    <UAProjectedTotalWords xmlns="9d035d7d-02e5-4a00-8b62-9a556aabc7b5" xsi:nil="true"/>
    <Provider xmlns="9d035d7d-02e5-4a00-8b62-9a556aabc7b5" xsi:nil="true"/>
    <ApprovalLog xmlns="9d035d7d-02e5-4a00-8b62-9a556aabc7b5" xsi:nil="true"/>
    <Component xmlns="91e8d559-4d54-460d-ba58-5d5027f88b4d" xsi:nil="true"/>
    <LastPublishResultLookup xmlns="9d035d7d-02e5-4a00-8b62-9a556aabc7b5" xsi:nil="true"/>
    <BusinessGroup xmlns="9d035d7d-02e5-4a00-8b62-9a556aabc7b5" xsi:nil="true"/>
    <PublishStatusLookup xmlns="9d035d7d-02e5-4a00-8b62-9a556aabc7b5">
      <Value>295550</Value>
      <Value>407611</Value>
    </PublishStatusLookup>
    <RecommendationsModifier xmlns="9d035d7d-02e5-4a00-8b62-9a556aabc7b5" xsi:nil="true"/>
    <SourceTitle xmlns="9d035d7d-02e5-4a00-8b62-9a556aabc7b5" xsi:nil="true"/>
    <AcquiredFrom xmlns="9d035d7d-02e5-4a00-8b62-9a556aabc7b5">Internal MS</AcquiredFrom>
    <CSXSubmissionMarket xmlns="9d035d7d-02e5-4a00-8b62-9a556aabc7b5" xsi:nil="true"/>
    <Markets xmlns="9d035d7d-02e5-4a00-8b62-9a556aabc7b5"/>
    <OriginalSourceMarket xmlns="9d035d7d-02e5-4a00-8b62-9a556aabc7b5" xsi:nil="true"/>
    <ArtSampleDocs xmlns="9d035d7d-02e5-4a00-8b62-9a556aabc7b5" xsi:nil="true"/>
    <ShowIn xmlns="9d035d7d-02e5-4a00-8b62-9a556aabc7b5">Show everywhere</ShowIn>
    <TPClientViewer xmlns="9d035d7d-02e5-4a00-8b62-9a556aabc7b5" xsi:nil="true"/>
    <IntlLangReviewDate xmlns="9d035d7d-02e5-4a00-8b62-9a556aabc7b5" xsi:nil="true"/>
    <TPFriendlyName xmlns="9d035d7d-02e5-4a00-8b62-9a556aabc7b5" xsi:nil="true"/>
    <AverageRating xmlns="9d035d7d-02e5-4a00-8b62-9a556aabc7b5" xsi:nil="true"/>
    <AssetStart xmlns="9d035d7d-02e5-4a00-8b62-9a556aabc7b5">2011-06-29T07:30:00+00:00</AssetStart>
    <TPComponent xmlns="9d035d7d-02e5-4a00-8b62-9a556aabc7b5" xsi:nil="true"/>
    <CrawlForDependencies xmlns="9d035d7d-02e5-4a00-8b62-9a556aabc7b5">false</CrawlForDependencies>
    <FriendlyTitle xmlns="9d035d7d-02e5-4a00-8b62-9a556aabc7b5" xsi:nil="true"/>
    <LastModifiedDateTime xmlns="9d035d7d-02e5-4a00-8b62-9a556aabc7b5" xsi:nil="true"/>
    <LegacyData xmlns="9d035d7d-02e5-4a00-8b62-9a556aabc7b5" xsi:nil="true"/>
    <LocManualTestRequired xmlns="9d035d7d-02e5-4a00-8b62-9a556aabc7b5">false</LocManualTestRequired>
    <Milestone xmlns="9d035d7d-02e5-4a00-8b62-9a556aabc7b5" xsi:nil="true"/>
    <ScenarioTagsTaxHTField0 xmlns="9d035d7d-02e5-4a00-8b62-9a556aabc7b5">
      <Terms xmlns="http://schemas.microsoft.com/office/infopath/2007/PartnerControls"/>
    </ScenarioTagsTaxHTField0>
    <TimesCloned xmlns="9d035d7d-02e5-4a00-8b62-9a556aabc7b5" xsi:nil="true"/>
    <ContentItem xmlns="9d035d7d-02e5-4a00-8b62-9a556aabc7b5" xsi:nil="true"/>
    <IsDeleted xmlns="9d035d7d-02e5-4a00-8b62-9a556aabc7b5">false</IsDeleted>
    <UACurrentWords xmlns="9d035d7d-02e5-4a00-8b62-9a556aabc7b5" xsi:nil="true"/>
    <AssetExpire xmlns="9d035d7d-02e5-4a00-8b62-9a556aabc7b5">2100-01-01T08:00:00+00:00</AssetExpire>
    <Description0 xmlns="91e8d559-4d54-460d-ba58-5d5027f88b4d" xsi:nil="true"/>
    <MachineTranslated xmlns="9d035d7d-02e5-4a00-8b62-9a556aabc7b5">false</MachineTranslated>
    <OutputCachingOn xmlns="9d035d7d-02e5-4a00-8b62-9a556aabc7b5">false</OutputCachingOn>
    <PlannedPubDate xmlns="9d035d7d-02e5-4a00-8b62-9a556aabc7b5" xsi:nil="true"/>
    <CSXUpdate xmlns="9d035d7d-02e5-4a00-8b62-9a556aabc7b5">false</CSXUpdate>
    <FeatureTagsTaxHTField0 xmlns="9d035d7d-02e5-4a00-8b62-9a556aabc7b5">
      <Terms xmlns="http://schemas.microsoft.com/office/infopath/2007/PartnerControls"/>
    </FeatureTagsTaxHTField0>
    <IntlLangReviewer xmlns="9d035d7d-02e5-4a00-8b62-9a556aabc7b5" xsi:nil="true"/>
    <LocOverallPreviewStatusLookup xmlns="9d035d7d-02e5-4a00-8b62-9a556aabc7b5" xsi:nil="true"/>
    <LocOverallPublishStatusLookup xmlns="9d035d7d-02e5-4a00-8b62-9a556aabc7b5" xsi:nil="true"/>
    <IntlLocPriority xmlns="9d035d7d-02e5-4a00-8b62-9a556aabc7b5" xsi:nil="true"/>
    <CSXSubmissionDate xmlns="9d035d7d-02e5-4a00-8b62-9a556aabc7b5" xsi:nil="true"/>
    <OriginalRelease xmlns="9d035d7d-02e5-4a00-8b62-9a556aabc7b5">14</OriginalRelease>
    <LocMarketGroupTiers2 xmlns="9d035d7d-02e5-4a00-8b62-9a556aabc7b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BB2780C3CC07BD4BAA623FF9571645580400D1570604EA743043A2641365C0E91715" ma:contentTypeVersion="55" ma:contentTypeDescription="Create a new document." ma:contentTypeScope="" ma:versionID="2c496a0f341a72d7e8cbd42eb499a6d4">
  <xsd:schema xmlns:xsd="http://www.w3.org/2001/XMLSchema" xmlns:xs="http://www.w3.org/2001/XMLSchema" xmlns:p="http://schemas.microsoft.com/office/2006/metadata/properties" xmlns:ns2="9d035d7d-02e5-4a00-8b62-9a556aabc7b5" xmlns:ns3="91e8d559-4d54-460d-ba58-5d5027f88b4d" targetNamespace="http://schemas.microsoft.com/office/2006/metadata/properties" ma:root="true" ma:fieldsID="2bcea688bd265da693c2f253e50f4ab0" ns2:_="" ns3:_="">
    <xsd:import namespace="9d035d7d-02e5-4a00-8b62-9a556aabc7b5"/>
    <xsd:import namespace="91e8d559-4d54-460d-ba58-5d5027f88b4d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035d7d-02e5-4a00-8b62-9a556aabc7b5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dc117081-80f4-4e10-b46d-e6dc6854316c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41FC7ADF-4C62-4413-95B2-CDE72C4AD396}" ma:internalName="CSXSubmissionMarket" ma:readOnly="false" ma:showField="MarketName" ma:web="9d035d7d-02e5-4a00-8b62-9a556aabc7b5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5e663266-dbf1-446f-b076-28feab654dae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CD722278-12DA-4BA9-B56C-2624CA46C480}" ma:internalName="InProjectListLookup" ma:readOnly="true" ma:showField="InProjectList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65226a81-6f17-445b-9321-8ea42e2eee04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CD722278-12DA-4BA9-B56C-2624CA46C480}" ma:internalName="LastCompleteVersionLookup" ma:readOnly="true" ma:showField="LastCompleteVersion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CD722278-12DA-4BA9-B56C-2624CA46C480}" ma:internalName="LastPreviewErrorLookup" ma:readOnly="true" ma:showField="LastPreviewError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CD722278-12DA-4BA9-B56C-2624CA46C480}" ma:internalName="LastPreviewResultLookup" ma:readOnly="true" ma:showField="LastPreviewResult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CD722278-12DA-4BA9-B56C-2624CA46C480}" ma:internalName="LastPreviewAttemptDateLookup" ma:readOnly="true" ma:showField="LastPreviewAttemptDate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CD722278-12DA-4BA9-B56C-2624CA46C480}" ma:internalName="LastPreviewedByLookup" ma:readOnly="true" ma:showField="LastPreviewedBy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CD722278-12DA-4BA9-B56C-2624CA46C480}" ma:internalName="LastPreviewTimeLookup" ma:readOnly="true" ma:showField="LastPreviewTime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CD722278-12DA-4BA9-B56C-2624CA46C480}" ma:internalName="LastPreviewVersionLookup" ma:readOnly="true" ma:showField="LastPreviewVersion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CD722278-12DA-4BA9-B56C-2624CA46C480}" ma:internalName="LastPublishErrorLookup" ma:readOnly="true" ma:showField="LastPublishError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CD722278-12DA-4BA9-B56C-2624CA46C480}" ma:internalName="LastPublishResultLookup" ma:readOnly="true" ma:showField="LastPublishResult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CD722278-12DA-4BA9-B56C-2624CA46C480}" ma:internalName="LastPublishAttemptDateLookup" ma:readOnly="true" ma:showField="LastPublishAttemptDate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CD722278-12DA-4BA9-B56C-2624CA46C480}" ma:internalName="LastPublishedByLookup" ma:readOnly="true" ma:showField="LastPublishedBy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CD722278-12DA-4BA9-B56C-2624CA46C480}" ma:internalName="LastPublishTimeLookup" ma:readOnly="true" ma:showField="LastPublishTime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CD722278-12DA-4BA9-B56C-2624CA46C480}" ma:internalName="LastPublishVersionLookup" ma:readOnly="true" ma:showField="LastPublishVersion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B116CC8E-FCD3-4331-849C-1BF4DB8052AE}" ma:internalName="LocLastLocAttemptVersionLookup" ma:readOnly="false" ma:showField="LastLocAttemptVersion" ma:web="9d035d7d-02e5-4a00-8b62-9a556aabc7b5">
      <xsd:simpleType>
        <xsd:restriction base="dms:Lookup"/>
      </xsd:simpleType>
    </xsd:element>
    <xsd:element name="LocLastLocAttemptVersionTypeLookup" ma:index="72" nillable="true" ma:displayName="Loc Last Loc Attempt Version Type" ma:default="" ma:list="{B116CC8E-FCD3-4331-849C-1BF4DB8052AE}" ma:internalName="LocLastLocAttemptVersionTypeLookup" ma:readOnly="true" ma:showField="LastLocAttemptVersionType" ma:web="9d035d7d-02e5-4a00-8b62-9a556aabc7b5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B116CC8E-FCD3-4331-849C-1BF4DB8052AE}" ma:internalName="LocNewPublishedVersionLookup" ma:readOnly="true" ma:showField="NewPublishedVersion" ma:web="9d035d7d-02e5-4a00-8b62-9a556aabc7b5">
      <xsd:simpleType>
        <xsd:restriction base="dms:Lookup"/>
      </xsd:simpleType>
    </xsd:element>
    <xsd:element name="LocOverallHandbackStatusLookup" ma:index="76" nillable="true" ma:displayName="Loc Overall Handback Status" ma:default="" ma:list="{B116CC8E-FCD3-4331-849C-1BF4DB8052AE}" ma:internalName="LocOverallHandbackStatusLookup" ma:readOnly="true" ma:showField="OverallHandbackStatus" ma:web="9d035d7d-02e5-4a00-8b62-9a556aabc7b5">
      <xsd:simpleType>
        <xsd:restriction base="dms:Lookup"/>
      </xsd:simpleType>
    </xsd:element>
    <xsd:element name="LocOverallLocStatusLookup" ma:index="77" nillable="true" ma:displayName="Loc Overall Localize Status" ma:default="" ma:list="{B116CC8E-FCD3-4331-849C-1BF4DB8052AE}" ma:internalName="LocOverallLocStatusLookup" ma:readOnly="true" ma:showField="OverallLocStatus" ma:web="9d035d7d-02e5-4a00-8b62-9a556aabc7b5">
      <xsd:simpleType>
        <xsd:restriction base="dms:Lookup"/>
      </xsd:simpleType>
    </xsd:element>
    <xsd:element name="LocOverallPreviewStatusLookup" ma:index="78" nillable="true" ma:displayName="Loc Overall Preview Status" ma:default="" ma:list="{B116CC8E-FCD3-4331-849C-1BF4DB8052AE}" ma:internalName="LocOverallPreviewStatusLookup" ma:readOnly="true" ma:showField="OverallPreviewStatus" ma:web="9d035d7d-02e5-4a00-8b62-9a556aabc7b5">
      <xsd:simpleType>
        <xsd:restriction base="dms:Lookup"/>
      </xsd:simpleType>
    </xsd:element>
    <xsd:element name="LocOverallPublishStatusLookup" ma:index="79" nillable="true" ma:displayName="Loc Overall Publish Status" ma:default="" ma:list="{B116CC8E-FCD3-4331-849C-1BF4DB8052AE}" ma:internalName="LocOverallPublishStatusLookup" ma:readOnly="true" ma:showField="OverallPublishStatus" ma:web="9d035d7d-02e5-4a00-8b62-9a556aabc7b5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B116CC8E-FCD3-4331-849C-1BF4DB8052AE}" ma:internalName="LocProcessedForHandoffsLookup" ma:readOnly="true" ma:showField="ProcessedForHandoffs" ma:web="9d035d7d-02e5-4a00-8b62-9a556aabc7b5">
      <xsd:simpleType>
        <xsd:restriction base="dms:Lookup"/>
      </xsd:simpleType>
    </xsd:element>
    <xsd:element name="LocProcessedForMarketsLookup" ma:index="82" nillable="true" ma:displayName="Loc Processed For Markets" ma:default="" ma:list="{B116CC8E-FCD3-4331-849C-1BF4DB8052AE}" ma:internalName="LocProcessedForMarketsLookup" ma:readOnly="true" ma:showField="ProcessedForMarkets" ma:web="9d035d7d-02e5-4a00-8b62-9a556aabc7b5">
      <xsd:simpleType>
        <xsd:restriction base="dms:Lookup"/>
      </xsd:simpleType>
    </xsd:element>
    <xsd:element name="LocPublishedDependentAssetsLookup" ma:index="83" nillable="true" ma:displayName="Loc Published Dependent Assets" ma:default="" ma:list="{B116CC8E-FCD3-4331-849C-1BF4DB8052AE}" ma:internalName="LocPublishedDependentAssetsLookup" ma:readOnly="true" ma:showField="PublishedDependentAssets" ma:web="9d035d7d-02e5-4a00-8b62-9a556aabc7b5">
      <xsd:simpleType>
        <xsd:restriction base="dms:Lookup"/>
      </xsd:simpleType>
    </xsd:element>
    <xsd:element name="LocPublishedLinkedAssetsLookup" ma:index="84" nillable="true" ma:displayName="Loc Published Linked Assets" ma:default="" ma:list="{B116CC8E-FCD3-4331-849C-1BF4DB8052AE}" ma:internalName="LocPublishedLinkedAssetsLookup" ma:readOnly="true" ma:showField="PublishedLinkedAssets" ma:web="9d035d7d-02e5-4a00-8b62-9a556aabc7b5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c95181ba-569f-436f-adb3-78c3831fea54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41FC7ADF-4C62-4413-95B2-CDE72C4AD396}" ma:internalName="Markets" ma:readOnly="false" ma:showField="MarketName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CD722278-12DA-4BA9-B56C-2624CA46C480}" ma:internalName="NumOfRatingsLookup" ma:readOnly="true" ma:showField="NumOfRatings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CD722278-12DA-4BA9-B56C-2624CA46C480}" ma:internalName="PublishStatusLookup" ma:readOnly="false" ma:showField="PublishStatus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a34c0026-7bf6-479c-b6e7-24710140ce31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0ef119a3-9350-4d50-81f0-e824a5745f43}" ma:internalName="TaxCatchAll" ma:showField="CatchAllData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0ef119a3-9350-4d50-81f0-e824a5745f43}" ma:internalName="TaxCatchAllLabel" ma:readOnly="true" ma:showField="CatchAllDataLabel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e8d559-4d54-460d-ba58-5d5027f88b4d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" ma:index="135" nillable="true" ma:displayName="Component" ma:internalName="Componen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057D6D0-1E69-4089-B438-91A647D1CD1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BC7DB2-D27B-44AE-8032-769DB160B724}">
  <ds:schemaRefs>
    <ds:schemaRef ds:uri="http://schemas.microsoft.com/office/2006/metadata/properties"/>
    <ds:schemaRef ds:uri="http://schemas.microsoft.com/office/infopath/2007/PartnerControls"/>
    <ds:schemaRef ds:uri="9d035d7d-02e5-4a00-8b62-9a556aabc7b5"/>
    <ds:schemaRef ds:uri="91e8d559-4d54-460d-ba58-5d5027f88b4d"/>
  </ds:schemaRefs>
</ds:datastoreItem>
</file>

<file path=customXml/itemProps3.xml><?xml version="1.0" encoding="utf-8"?>
<ds:datastoreItem xmlns:ds="http://schemas.openxmlformats.org/officeDocument/2006/customXml" ds:itemID="{BF05603C-6BFC-4553-9952-C06F861C2F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035d7d-02e5-4a00-8b62-9a556aabc7b5"/>
    <ds:schemaRef ds:uri="91e8d559-4d54-460d-ba58-5d5027f88b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Викторина по географии</Template>
  <TotalTime>121</TotalTime>
  <Words>379</Words>
  <Application>Microsoft Office PowerPoint</Application>
  <PresentationFormat>Экран (4:3)</PresentationFormat>
  <Paragraphs>52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Britannic Bold</vt:lpstr>
      <vt:lpstr>Calibri</vt:lpstr>
      <vt:lpstr>Segoe</vt:lpstr>
      <vt:lpstr>Times New Roman</vt:lpstr>
      <vt:lpstr>MS_RU_RU_Ed_13_GeographyTraining_2007v_Russia</vt:lpstr>
      <vt:lpstr>Geobot</vt:lpstr>
      <vt:lpstr>Введение</vt:lpstr>
      <vt:lpstr>Команды</vt:lpstr>
      <vt:lpstr>Команда -help</vt:lpstr>
      <vt:lpstr>Команда -place</vt:lpstr>
      <vt:lpstr>Команда -layer</vt:lpstr>
      <vt:lpstr>Команда -traffic</vt:lpstr>
      <vt:lpstr>Команда –place_history</vt:lpstr>
      <vt:lpstr>Команда -game</vt:lpstr>
      <vt:lpstr>Команда -find</vt:lpstr>
      <vt:lpstr>Команда -zoom</vt:lpstr>
      <vt:lpstr>Реализация и технологии проекта: </vt:lpstr>
      <vt:lpstr>Вывод:</vt:lpstr>
      <vt:lpstr>Thanks for attention!!!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Geobot</dc:title>
  <dc:subject>Викторина по географии</dc:subject>
  <dc:creator>Ivan</dc:creator>
  <cp:keywords>Викторина по географии</cp:keywords>
  <dc:description>Корпорация Майкрософт
Викторина по географии</dc:description>
  <cp:lastModifiedBy> </cp:lastModifiedBy>
  <cp:revision>5</cp:revision>
  <dcterms:created xsi:type="dcterms:W3CDTF">2022-04-27T17:26:48Z</dcterms:created>
  <dcterms:modified xsi:type="dcterms:W3CDTF">2022-04-27T20:09:18Z</dcterms:modified>
  <cp:category>Викторина по географии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0x010100BB2780C3CC07BD4BAA623FF9571645580400D1570604EA743043A2641365C0E91715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