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sldIdLst>
    <p:sldId id="256" r:id="rId2"/>
    <p:sldId id="260" r:id="rId3"/>
    <p:sldId id="258" r:id="rId4"/>
    <p:sldId id="261" r:id="rId5"/>
    <p:sldId id="264" r:id="rId6"/>
    <p:sldId id="265" r:id="rId7"/>
    <p:sldId id="266" r:id="rId8"/>
    <p:sldId id="267" r:id="rId9"/>
    <p:sldId id="268" r:id="rId10"/>
    <p:sldId id="263" r:id="rId11"/>
    <p:sldId id="259" r:id="rId12"/>
    <p:sldId id="269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210 맨발의청춘 B" panose="02020603020101020101" pitchFamily="18" charset="-127"/>
      <p:regular r:id="rId18"/>
    </p:embeddedFont>
    <p:embeddedFont>
      <p:font typeface="210 맨발의청춘 R" panose="0202060302010102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영챙" userId="c09ff885faec665b" providerId="LiveId" clId="{1EBC30EC-1B7A-4D46-8125-C29DF4CB096C}"/>
    <pc:docChg chg="undo custSel addSld delSld modSld modMainMaster">
      <pc:chgData name="영챙" userId="c09ff885faec665b" providerId="LiveId" clId="{1EBC30EC-1B7A-4D46-8125-C29DF4CB096C}" dt="2018-03-16T13:21:28.411" v="5085"/>
      <pc:docMkLst>
        <pc:docMk/>
      </pc:docMkLst>
      <pc:sldChg chg="addSp delSp modSp modAnim">
        <pc:chgData name="영챙" userId="c09ff885faec665b" providerId="LiveId" clId="{1EBC30EC-1B7A-4D46-8125-C29DF4CB096C}" dt="2018-03-16T10:57:46.644" v="749" actId="1076"/>
        <pc:sldMkLst>
          <pc:docMk/>
          <pc:sldMk cId="32534547" sldId="256"/>
        </pc:sldMkLst>
        <pc:spChg chg="add del mod">
          <ac:chgData name="영챙" userId="c09ff885faec665b" providerId="LiveId" clId="{1EBC30EC-1B7A-4D46-8125-C29DF4CB096C}" dt="2018-03-16T05:50:00.765" v="86" actId="404"/>
          <ac:spMkLst>
            <pc:docMk/>
            <pc:sldMk cId="32534547" sldId="256"/>
            <ac:spMk id="2" creationId="{DDE9FE29-8B45-41CA-BC03-8A0C1329BA9B}"/>
          </ac:spMkLst>
        </pc:spChg>
        <pc:spChg chg="add mod">
          <ac:chgData name="영챙" userId="c09ff885faec665b" providerId="LiveId" clId="{1EBC30EC-1B7A-4D46-8125-C29DF4CB096C}" dt="2018-03-16T09:33:44.776" v="370" actId="1076"/>
          <ac:spMkLst>
            <pc:docMk/>
            <pc:sldMk cId="32534547" sldId="256"/>
            <ac:spMk id="5" creationId="{1D80749A-CAE3-4DD9-B7DA-FE7382CC4628}"/>
          </ac:spMkLst>
        </pc:spChg>
        <pc:spChg chg="mod">
          <ac:chgData name="영챙" userId="c09ff885faec665b" providerId="LiveId" clId="{1EBC30EC-1B7A-4D46-8125-C29DF4CB096C}" dt="2018-03-16T10:57:46.644" v="749" actId="1076"/>
          <ac:spMkLst>
            <pc:docMk/>
            <pc:sldMk cId="32534547" sldId="256"/>
            <ac:spMk id="6" creationId="{B80E3C2D-8119-48A0-819A-33FDDC604CDD}"/>
          </ac:spMkLst>
        </pc:spChg>
        <pc:spChg chg="add mod">
          <ac:chgData name="영챙" userId="c09ff885faec665b" providerId="LiveId" clId="{1EBC30EC-1B7A-4D46-8125-C29DF4CB096C}" dt="2018-03-16T05:49:36.446" v="83" actId="2711"/>
          <ac:spMkLst>
            <pc:docMk/>
            <pc:sldMk cId="32534547" sldId="256"/>
            <ac:spMk id="7" creationId="{93C13650-98DC-40F5-83F2-F16DF4C44A70}"/>
          </ac:spMkLst>
        </pc:spChg>
        <pc:spChg chg="add mod">
          <ac:chgData name="영챙" userId="c09ff885faec665b" providerId="LiveId" clId="{1EBC30EC-1B7A-4D46-8125-C29DF4CB096C}" dt="2018-03-16T09:26:36.142" v="300" actId="1076"/>
          <ac:spMkLst>
            <pc:docMk/>
            <pc:sldMk cId="32534547" sldId="256"/>
            <ac:spMk id="8" creationId="{8261619A-8159-4ED2-B140-68C8D2B8CFDD}"/>
          </ac:spMkLst>
        </pc:spChg>
      </pc:sldChg>
      <pc:sldChg chg="del">
        <pc:chgData name="영챙" userId="c09ff885faec665b" providerId="LiveId" clId="{1EBC30EC-1B7A-4D46-8125-C29DF4CB096C}" dt="2018-03-16T08:35:26.995" v="138" actId="2696"/>
        <pc:sldMkLst>
          <pc:docMk/>
          <pc:sldMk cId="1931481572" sldId="257"/>
        </pc:sldMkLst>
      </pc:sldChg>
      <pc:sldChg chg="addSp delSp modSp delAnim modAnim">
        <pc:chgData name="영챙" userId="c09ff885faec665b" providerId="LiveId" clId="{1EBC30EC-1B7A-4D46-8125-C29DF4CB096C}" dt="2018-03-16T12:58:50.608" v="4154" actId="1076"/>
        <pc:sldMkLst>
          <pc:docMk/>
          <pc:sldMk cId="794645129" sldId="258"/>
        </pc:sldMkLst>
        <pc:spChg chg="del">
          <ac:chgData name="영챙" userId="c09ff885faec665b" providerId="LiveId" clId="{1EBC30EC-1B7A-4D46-8125-C29DF4CB096C}" dt="2018-03-16T10:58:11.898" v="751" actId="1076"/>
          <ac:spMkLst>
            <pc:docMk/>
            <pc:sldMk cId="794645129" sldId="258"/>
            <ac:spMk id="3" creationId="{EAD400E4-4188-4A65-ABF5-4B944A006267}"/>
          </ac:spMkLst>
        </pc:spChg>
        <pc:spChg chg="add mod">
          <ac:chgData name="영챙" userId="c09ff885faec665b" providerId="LiveId" clId="{1EBC30EC-1B7A-4D46-8125-C29DF4CB096C}" dt="2018-03-16T05:42:57.663" v="71" actId="208"/>
          <ac:spMkLst>
            <pc:docMk/>
            <pc:sldMk cId="794645129" sldId="258"/>
            <ac:spMk id="4" creationId="{DB56085B-BF4D-4B40-BC7B-9822F99AAA3E}"/>
          </ac:spMkLst>
        </pc:spChg>
        <pc:spChg chg="add">
          <ac:chgData name="영챙" userId="c09ff885faec665b" providerId="LiveId" clId="{1EBC30EC-1B7A-4D46-8125-C29DF4CB096C}" dt="2018-03-16T05:41:00.578" v="60" actId="208"/>
          <ac:spMkLst>
            <pc:docMk/>
            <pc:sldMk cId="794645129" sldId="258"/>
            <ac:spMk id="5" creationId="{0C82AE28-700B-4CDB-8641-E4CFE00FE432}"/>
          </ac:spMkLst>
        </pc:spChg>
        <pc:spChg chg="add del">
          <ac:chgData name="영챙" userId="c09ff885faec665b" providerId="LiveId" clId="{1EBC30EC-1B7A-4D46-8125-C29DF4CB096C}" dt="2018-03-16T08:51:17.445" v="240" actId="478"/>
          <ac:spMkLst>
            <pc:docMk/>
            <pc:sldMk cId="794645129" sldId="258"/>
            <ac:spMk id="6" creationId="{CD84D28C-1FDB-4159-8B41-60D2FA2A2AA2}"/>
          </ac:spMkLst>
        </pc:spChg>
        <pc:spChg chg="add del mod">
          <ac:chgData name="영챙" userId="c09ff885faec665b" providerId="LiveId" clId="{1EBC30EC-1B7A-4D46-8125-C29DF4CB096C}" dt="2018-03-16T05:42:15.824" v="68" actId="208"/>
          <ac:spMkLst>
            <pc:docMk/>
            <pc:sldMk cId="794645129" sldId="258"/>
            <ac:spMk id="6" creationId="{93B0B278-6EA8-4558-A99E-3BDC3D43DB6F}"/>
          </ac:spMkLst>
        </pc:spChg>
        <pc:spChg chg="add mod">
          <ac:chgData name="영챙" userId="c09ff885faec665b" providerId="LiveId" clId="{1EBC30EC-1B7A-4D46-8125-C29DF4CB096C}" dt="2018-03-16T11:45:00.548" v="3143" actId="1076"/>
          <ac:spMkLst>
            <pc:docMk/>
            <pc:sldMk cId="794645129" sldId="258"/>
            <ac:spMk id="7" creationId="{1D3B7FBF-48C0-4672-B81D-D6CED7C42F5E}"/>
          </ac:spMkLst>
        </pc:spChg>
        <pc:spChg chg="add mod">
          <ac:chgData name="영챙" userId="c09ff885faec665b" providerId="LiveId" clId="{1EBC30EC-1B7A-4D46-8125-C29DF4CB096C}" dt="2018-03-16T11:54:45.584" v="3377" actId="20577"/>
          <ac:spMkLst>
            <pc:docMk/>
            <pc:sldMk cId="794645129" sldId="258"/>
            <ac:spMk id="8" creationId="{65010A46-703B-4A75-A22B-30C211E1B170}"/>
          </ac:spMkLst>
        </pc:spChg>
        <pc:spChg chg="add del">
          <ac:chgData name="영챙" userId="c09ff885faec665b" providerId="LiveId" clId="{1EBC30EC-1B7A-4D46-8125-C29DF4CB096C}" dt="2018-03-16T11:15:43.299" v="1967" actId="1076"/>
          <ac:spMkLst>
            <pc:docMk/>
            <pc:sldMk cId="794645129" sldId="258"/>
            <ac:spMk id="9" creationId="{E5AE4F7B-5DB8-4D80-A4AF-8A5276E2FBC2}"/>
          </ac:spMkLst>
        </pc:spChg>
        <pc:spChg chg="add del">
          <ac:chgData name="영챙" userId="c09ff885faec665b" providerId="LiveId" clId="{1EBC30EC-1B7A-4D46-8125-C29DF4CB096C}" dt="2018-03-16T11:15:54.783" v="1969" actId="478"/>
          <ac:spMkLst>
            <pc:docMk/>
            <pc:sldMk cId="794645129" sldId="258"/>
            <ac:spMk id="10" creationId="{491EE774-CBAD-42FD-BCAD-00458CFBD938}"/>
          </ac:spMkLst>
        </pc:spChg>
        <pc:spChg chg="add mod">
          <ac:chgData name="영챙" userId="c09ff885faec665b" providerId="LiveId" clId="{1EBC30EC-1B7A-4D46-8125-C29DF4CB096C}" dt="2018-03-16T12:58:50.608" v="4154" actId="1076"/>
          <ac:spMkLst>
            <pc:docMk/>
            <pc:sldMk cId="794645129" sldId="258"/>
            <ac:spMk id="11" creationId="{1FD72975-D058-4DDD-B034-23EDFB8298BC}"/>
          </ac:spMkLst>
        </pc:spChg>
      </pc:sldChg>
      <pc:sldChg chg="addSp delSp modSp modAnim">
        <pc:chgData name="영챙" userId="c09ff885faec665b" providerId="LiveId" clId="{1EBC30EC-1B7A-4D46-8125-C29DF4CB096C}" dt="2018-03-16T08:52:27.872" v="246"/>
        <pc:sldMkLst>
          <pc:docMk/>
          <pc:sldMk cId="1909552333" sldId="259"/>
        </pc:sldMkLst>
        <pc:spChg chg="add">
          <ac:chgData name="영챙" userId="c09ff885faec665b" providerId="LiveId" clId="{1EBC30EC-1B7A-4D46-8125-C29DF4CB096C}" dt="2018-03-16T05:40:16.558" v="53" actId="208"/>
          <ac:spMkLst>
            <pc:docMk/>
            <pc:sldMk cId="1909552333" sldId="259"/>
            <ac:spMk id="4" creationId="{94544880-4A93-45E6-83E0-F9DB8F4EE87E}"/>
          </ac:spMkLst>
        </pc:spChg>
        <pc:spChg chg="add mod">
          <ac:chgData name="영챙" userId="c09ff885faec665b" providerId="LiveId" clId="{1EBC30EC-1B7A-4D46-8125-C29DF4CB096C}" dt="2018-03-16T08:50:23.418" v="239" actId="20577"/>
          <ac:spMkLst>
            <pc:docMk/>
            <pc:sldMk cId="1909552333" sldId="259"/>
            <ac:spMk id="5" creationId="{3D97FC94-86FF-40B6-9F86-19ED6D0F7F6E}"/>
          </ac:spMkLst>
        </pc:spChg>
        <pc:spChg chg="add del mod">
          <ac:chgData name="영챙" userId="c09ff885faec665b" providerId="LiveId" clId="{1EBC30EC-1B7A-4D46-8125-C29DF4CB096C}" dt="2018-03-16T08:49:35.693" v="216" actId="478"/>
          <ac:spMkLst>
            <pc:docMk/>
            <pc:sldMk cId="1909552333" sldId="259"/>
            <ac:spMk id="6" creationId="{65862599-0831-4BFE-A52E-0B580EA740D8}"/>
          </ac:spMkLst>
        </pc:spChg>
        <pc:spChg chg="add del mod">
          <ac:chgData name="영챙" userId="c09ff885faec665b" providerId="LiveId" clId="{1EBC30EC-1B7A-4D46-8125-C29DF4CB096C}" dt="2018-03-16T05:42:09.605" v="65" actId="208"/>
          <ac:spMkLst>
            <pc:docMk/>
            <pc:sldMk cId="1909552333" sldId="259"/>
            <ac:spMk id="6" creationId="{ADD1E6B6-6D75-4990-BC96-FD9DF1F9521D}"/>
          </ac:spMkLst>
        </pc:spChg>
        <pc:spChg chg="add mod">
          <ac:chgData name="영챙" userId="c09ff885faec665b" providerId="LiveId" clId="{1EBC30EC-1B7A-4D46-8125-C29DF4CB096C}" dt="2018-03-16T05:42:41.471" v="70" actId="208"/>
          <ac:spMkLst>
            <pc:docMk/>
            <pc:sldMk cId="1909552333" sldId="259"/>
            <ac:spMk id="7" creationId="{CC1B6B66-2E31-41D1-B357-B854F126A68B}"/>
          </ac:spMkLst>
        </pc:spChg>
      </pc:sldChg>
      <pc:sldChg chg="addSp delSp modSp modAnim">
        <pc:chgData name="영챙" userId="c09ff885faec665b" providerId="LiveId" clId="{1EBC30EC-1B7A-4D46-8125-C29DF4CB096C}" dt="2018-03-16T12:19:39.112" v="3470" actId="6549"/>
        <pc:sldMkLst>
          <pc:docMk/>
          <pc:sldMk cId="3531137529" sldId="260"/>
        </pc:sldMkLst>
        <pc:spChg chg="add del mod">
          <ac:chgData name="영챙" userId="c09ff885faec665b" providerId="LiveId" clId="{1EBC30EC-1B7A-4D46-8125-C29DF4CB096C}" dt="2018-03-16T09:31:13.552" v="346" actId="478"/>
          <ac:spMkLst>
            <pc:docMk/>
            <pc:sldMk cId="3531137529" sldId="260"/>
            <ac:spMk id="2" creationId="{ED09E7D8-EC1F-4651-8729-1CA7398F9DFF}"/>
          </ac:spMkLst>
        </pc:spChg>
        <pc:spChg chg="add del mod">
          <ac:chgData name="영챙" userId="c09ff885faec665b" providerId="LiveId" clId="{1EBC30EC-1B7A-4D46-8125-C29DF4CB096C}" dt="2018-03-16T09:32:30.825" v="349" actId="6549"/>
          <ac:spMkLst>
            <pc:docMk/>
            <pc:sldMk cId="3531137529" sldId="260"/>
            <ac:spMk id="3" creationId="{D00439F4-C805-4649-ADD8-B2DDD443F9E9}"/>
          </ac:spMkLst>
        </pc:spChg>
        <pc:spChg chg="add mod">
          <ac:chgData name="영챙" userId="c09ff885faec665b" providerId="LiveId" clId="{1EBC30EC-1B7A-4D46-8125-C29DF4CB096C}" dt="2018-03-16T09:25:26.912" v="264" actId="6549"/>
          <ac:spMkLst>
            <pc:docMk/>
            <pc:sldMk cId="3531137529" sldId="260"/>
            <ac:spMk id="4" creationId="{6556CD3C-AB2F-4C4D-8927-46074251F8F7}"/>
          </ac:spMkLst>
        </pc:spChg>
        <pc:spChg chg="add mod">
          <ac:chgData name="영챙" userId="c09ff885faec665b" providerId="LiveId" clId="{1EBC30EC-1B7A-4D46-8125-C29DF4CB096C}" dt="2018-03-16T12:19:39.112" v="3470" actId="6549"/>
          <ac:spMkLst>
            <pc:docMk/>
            <pc:sldMk cId="3531137529" sldId="260"/>
            <ac:spMk id="5" creationId="{C75D797E-32EE-43EB-89F2-9E554AC0B1ED}"/>
          </ac:spMkLst>
        </pc:spChg>
        <pc:spChg chg="mod">
          <ac:chgData name="영챙" userId="c09ff885faec665b" providerId="LiveId" clId="{1EBC30EC-1B7A-4D46-8125-C29DF4CB096C}" dt="2018-03-16T05:43:18.678" v="73" actId="208"/>
          <ac:spMkLst>
            <pc:docMk/>
            <pc:sldMk cId="3531137529" sldId="260"/>
            <ac:spMk id="8" creationId="{628B9E0C-47F7-4FE2-8191-459B7952A440}"/>
          </ac:spMkLst>
        </pc:spChg>
      </pc:sldChg>
      <pc:sldChg chg="addSp delSp modSp add delAnim modAnim">
        <pc:chgData name="영챙" userId="c09ff885faec665b" providerId="LiveId" clId="{1EBC30EC-1B7A-4D46-8125-C29DF4CB096C}" dt="2018-03-16T12:40:03.630" v="4112" actId="20577"/>
        <pc:sldMkLst>
          <pc:docMk/>
          <pc:sldMk cId="3661321014" sldId="261"/>
        </pc:sldMkLst>
        <pc:spChg chg="del">
          <ac:chgData name="영챙" userId="c09ff885faec665b" providerId="LiveId" clId="{1EBC30EC-1B7A-4D46-8125-C29DF4CB096C}" dt="2018-03-16T10:57:37.892" v="746" actId="20577"/>
          <ac:spMkLst>
            <pc:docMk/>
            <pc:sldMk cId="3661321014" sldId="261"/>
            <ac:spMk id="2" creationId="{13C89D34-4B92-4B02-9064-04C8317AB833}"/>
          </ac:spMkLst>
        </pc:spChg>
        <pc:spChg chg="del">
          <ac:chgData name="영챙" userId="c09ff885faec665b" providerId="LiveId" clId="{1EBC30EC-1B7A-4D46-8125-C29DF4CB096C}" dt="2018-03-16T10:57:37.892" v="746" actId="20577"/>
          <ac:spMkLst>
            <pc:docMk/>
            <pc:sldMk cId="3661321014" sldId="261"/>
            <ac:spMk id="3" creationId="{DB1D0FD8-B56F-4EA3-B174-355895616CE8}"/>
          </ac:spMkLst>
        </pc:spChg>
        <pc:spChg chg="add del mod">
          <ac:chgData name="영챙" userId="c09ff885faec665b" providerId="LiveId" clId="{1EBC30EC-1B7A-4D46-8125-C29DF4CB096C}" dt="2018-03-16T10:57:41.165" v="747" actId="478"/>
          <ac:spMkLst>
            <pc:docMk/>
            <pc:sldMk cId="3661321014" sldId="261"/>
            <ac:spMk id="4" creationId="{0760E8A8-9325-415F-9CC4-3EC934247C1D}"/>
          </ac:spMkLst>
        </pc:spChg>
        <pc:spChg chg="add del mod">
          <ac:chgData name="영챙" userId="c09ff885faec665b" providerId="LiveId" clId="{1EBC30EC-1B7A-4D46-8125-C29DF4CB096C}" dt="2018-03-16T10:57:41.165" v="747" actId="478"/>
          <ac:spMkLst>
            <pc:docMk/>
            <pc:sldMk cId="3661321014" sldId="261"/>
            <ac:spMk id="5" creationId="{1B03EEAF-A069-420C-BE5F-F8C2BD61CF47}"/>
          </ac:spMkLst>
        </pc:spChg>
        <pc:spChg chg="add">
          <ac:chgData name="영챙" userId="c09ff885faec665b" providerId="LiveId" clId="{1EBC30EC-1B7A-4D46-8125-C29DF4CB096C}" dt="2018-03-16T10:57:58.606" v="750" actId="20577"/>
          <ac:spMkLst>
            <pc:docMk/>
            <pc:sldMk cId="3661321014" sldId="261"/>
            <ac:spMk id="6" creationId="{ACF22386-E92D-4A70-9E2B-A366EA56933B}"/>
          </ac:spMkLst>
        </pc:spChg>
        <pc:spChg chg="add">
          <ac:chgData name="영챙" userId="c09ff885faec665b" providerId="LiveId" clId="{1EBC30EC-1B7A-4D46-8125-C29DF4CB096C}" dt="2018-03-16T10:57:58.606" v="750" actId="20577"/>
          <ac:spMkLst>
            <pc:docMk/>
            <pc:sldMk cId="3661321014" sldId="261"/>
            <ac:spMk id="7" creationId="{550AEFE7-D0AD-4FBE-96A7-3476AECBFCEC}"/>
          </ac:spMkLst>
        </pc:spChg>
        <pc:spChg chg="add mod">
          <ac:chgData name="영챙" userId="c09ff885faec665b" providerId="LiveId" clId="{1EBC30EC-1B7A-4D46-8125-C29DF4CB096C}" dt="2018-03-16T12:35:12.328" v="3634" actId="1076"/>
          <ac:spMkLst>
            <pc:docMk/>
            <pc:sldMk cId="3661321014" sldId="261"/>
            <ac:spMk id="8" creationId="{D0E4D6AF-97A7-490D-A49F-1E0549B4371F}"/>
          </ac:spMkLst>
        </pc:spChg>
        <pc:spChg chg="add del">
          <ac:chgData name="영챙" userId="c09ff885faec665b" providerId="LiveId" clId="{1EBC30EC-1B7A-4D46-8125-C29DF4CB096C}" dt="2018-03-16T11:35:22.448" v="2747" actId="478"/>
          <ac:spMkLst>
            <pc:docMk/>
            <pc:sldMk cId="3661321014" sldId="261"/>
            <ac:spMk id="9" creationId="{F2969590-B82A-4B31-8469-26FC06F02627}"/>
          </ac:spMkLst>
        </pc:spChg>
        <pc:spChg chg="add del mod">
          <ac:chgData name="영챙" userId="c09ff885faec665b" providerId="LiveId" clId="{1EBC30EC-1B7A-4D46-8125-C29DF4CB096C}" dt="2018-03-16T11:31:31.828" v="2744" actId="478"/>
          <ac:spMkLst>
            <pc:docMk/>
            <pc:sldMk cId="3661321014" sldId="261"/>
            <ac:spMk id="10" creationId="{7E42F655-66A4-41D2-96A3-A74DADE22F7B}"/>
          </ac:spMkLst>
        </pc:spChg>
        <pc:spChg chg="add mod">
          <ac:chgData name="영챙" userId="c09ff885faec665b" providerId="LiveId" clId="{1EBC30EC-1B7A-4D46-8125-C29DF4CB096C}" dt="2018-03-16T11:35:28.459" v="2764" actId="20577"/>
          <ac:spMkLst>
            <pc:docMk/>
            <pc:sldMk cId="3661321014" sldId="261"/>
            <ac:spMk id="11" creationId="{14B479F3-9D46-4D53-9A70-83AA4744F791}"/>
          </ac:spMkLst>
        </pc:spChg>
        <pc:spChg chg="add del mod">
          <ac:chgData name="영챙" userId="c09ff885faec665b" providerId="LiveId" clId="{1EBC30EC-1B7A-4D46-8125-C29DF4CB096C}" dt="2018-03-16T11:44:42.502" v="3127" actId="20577"/>
          <ac:spMkLst>
            <pc:docMk/>
            <pc:sldMk cId="3661321014" sldId="261"/>
            <ac:spMk id="12" creationId="{6958FC68-5A22-4E53-8EA5-A326EA035F36}"/>
          </ac:spMkLst>
        </pc:spChg>
        <pc:spChg chg="add mod">
          <ac:chgData name="영챙" userId="c09ff885faec665b" providerId="LiveId" clId="{1EBC30EC-1B7A-4D46-8125-C29DF4CB096C}" dt="2018-03-16T11:55:01.380" v="3450" actId="20577"/>
          <ac:spMkLst>
            <pc:docMk/>
            <pc:sldMk cId="3661321014" sldId="261"/>
            <ac:spMk id="13" creationId="{15BBF8CA-F16D-499E-9063-A890FD7A54B9}"/>
          </ac:spMkLst>
        </pc:spChg>
        <pc:spChg chg="add mod">
          <ac:chgData name="영챙" userId="c09ff885faec665b" providerId="LiveId" clId="{1EBC30EC-1B7A-4D46-8125-C29DF4CB096C}" dt="2018-03-16T11:53:27.793" v="3286" actId="1035"/>
          <ac:spMkLst>
            <pc:docMk/>
            <pc:sldMk cId="3661321014" sldId="261"/>
            <ac:spMk id="14" creationId="{30ADA022-4F3E-4D7A-A70C-23BDE096317D}"/>
          </ac:spMkLst>
        </pc:spChg>
        <pc:spChg chg="add mod">
          <ac:chgData name="영챙" userId="c09ff885faec665b" providerId="LiveId" clId="{1EBC30EC-1B7A-4D46-8125-C29DF4CB096C}" dt="2018-03-16T11:53:27.793" v="3286" actId="1035"/>
          <ac:spMkLst>
            <pc:docMk/>
            <pc:sldMk cId="3661321014" sldId="261"/>
            <ac:spMk id="15" creationId="{F5E474C8-6697-4E35-9A16-79D753405904}"/>
          </ac:spMkLst>
        </pc:spChg>
        <pc:spChg chg="add mod">
          <ac:chgData name="영챙" userId="c09ff885faec665b" providerId="LiveId" clId="{1EBC30EC-1B7A-4D46-8125-C29DF4CB096C}" dt="2018-03-16T12:38:45.929" v="4097" actId="164"/>
          <ac:spMkLst>
            <pc:docMk/>
            <pc:sldMk cId="3661321014" sldId="261"/>
            <ac:spMk id="17" creationId="{A6C591D3-EC7A-4056-AD73-83E7E67092FA}"/>
          </ac:spMkLst>
        </pc:spChg>
        <pc:spChg chg="add mod">
          <ac:chgData name="영챙" userId="c09ff885faec665b" providerId="LiveId" clId="{1EBC30EC-1B7A-4D46-8125-C29DF4CB096C}" dt="2018-03-16T12:40:03.630" v="4112" actId="20577"/>
          <ac:spMkLst>
            <pc:docMk/>
            <pc:sldMk cId="3661321014" sldId="261"/>
            <ac:spMk id="20" creationId="{27F1749E-702D-44DF-80F1-A8F8DA580176}"/>
          </ac:spMkLst>
        </pc:spChg>
        <pc:spChg chg="add del mod">
          <ac:chgData name="영챙" userId="c09ff885faec665b" providerId="LiveId" clId="{1EBC30EC-1B7A-4D46-8125-C29DF4CB096C}" dt="2018-03-16T12:33:03.533" v="3612" actId="11529"/>
          <ac:spMkLst>
            <pc:docMk/>
            <pc:sldMk cId="3661321014" sldId="261"/>
            <ac:spMk id="35" creationId="{678EEB8D-68ED-4D38-B8BA-8F6B5A5FD9C9}"/>
          </ac:spMkLst>
        </pc:spChg>
        <pc:grpChg chg="add mod">
          <ac:chgData name="영챙" userId="c09ff885faec665b" providerId="LiveId" clId="{1EBC30EC-1B7A-4D46-8125-C29DF4CB096C}" dt="2018-03-16T12:39:58.843" v="4109" actId="20577"/>
          <ac:grpSpMkLst>
            <pc:docMk/>
            <pc:sldMk cId="3661321014" sldId="261"/>
            <ac:grpSpMk id="50" creationId="{23B30A91-CBAF-4E6B-97CB-1EA6B581E0CA}"/>
          </ac:grpSpMkLst>
        </pc:grpChg>
        <pc:grpChg chg="add mod">
          <ac:chgData name="영챙" userId="c09ff885faec665b" providerId="LiveId" clId="{1EBC30EC-1B7A-4D46-8125-C29DF4CB096C}" dt="2018-03-16T12:38:45.929" v="4097" actId="164"/>
          <ac:grpSpMkLst>
            <pc:docMk/>
            <pc:sldMk cId="3661321014" sldId="261"/>
            <ac:grpSpMk id="52" creationId="{03F9F5D3-D853-4C26-A315-051E23C4C7B5}"/>
          </ac:grpSpMkLst>
        </pc:grpChg>
        <pc:picChg chg="add del">
          <ac:chgData name="영챙" userId="c09ff885faec665b" providerId="LiveId" clId="{1EBC30EC-1B7A-4D46-8125-C29DF4CB096C}" dt="2018-03-16T12:28:32.646" v="3472" actId="20577"/>
          <ac:picMkLst>
            <pc:docMk/>
            <pc:sldMk cId="3661321014" sldId="261"/>
            <ac:picMk id="16" creationId="{B66F279E-5139-4DC0-97DE-B25A0DC7C140}"/>
          </ac:picMkLst>
        </pc:picChg>
        <pc:picChg chg="add del">
          <ac:chgData name="영챙" userId="c09ff885faec665b" providerId="LiveId" clId="{1EBC30EC-1B7A-4D46-8125-C29DF4CB096C}" dt="2018-03-16T12:38:42.179" v="4096" actId="20577"/>
          <ac:picMkLst>
            <pc:docMk/>
            <pc:sldMk cId="3661321014" sldId="261"/>
            <ac:picMk id="51" creationId="{0605A7EA-959F-43EB-8E2A-81C5916DDBBC}"/>
          </ac:picMkLst>
        </pc:picChg>
        <pc:cxnChg chg="add mod">
          <ac:chgData name="영챙" userId="c09ff885faec665b" providerId="LiveId" clId="{1EBC30EC-1B7A-4D46-8125-C29DF4CB096C}" dt="2018-03-16T12:38:45.929" v="4097" actId="164"/>
          <ac:cxnSpMkLst>
            <pc:docMk/>
            <pc:sldMk cId="3661321014" sldId="261"/>
            <ac:cxnSpMk id="19" creationId="{64437B1C-C9D8-4401-BC96-EB0ACFCCCFEC}"/>
          </ac:cxnSpMkLst>
        </pc:cxnChg>
        <pc:cxnChg chg="add del mod">
          <ac:chgData name="영챙" userId="c09ff885faec665b" providerId="LiveId" clId="{1EBC30EC-1B7A-4D46-8125-C29DF4CB096C}" dt="2018-03-16T12:33:12.183" v="3617" actId="478"/>
          <ac:cxnSpMkLst>
            <pc:docMk/>
            <pc:sldMk cId="3661321014" sldId="261"/>
            <ac:cxnSpMk id="21" creationId="{A853B7AF-9120-4FB4-AC29-5A62E55D1FBF}"/>
          </ac:cxnSpMkLst>
        </pc:cxnChg>
        <pc:cxnChg chg="add del mod">
          <ac:chgData name="영챙" userId="c09ff885faec665b" providerId="LiveId" clId="{1EBC30EC-1B7A-4D46-8125-C29DF4CB096C}" dt="2018-03-16T12:31:52.305" v="3600" actId="11529"/>
          <ac:cxnSpMkLst>
            <pc:docMk/>
            <pc:sldMk cId="3661321014" sldId="261"/>
            <ac:cxnSpMk id="23" creationId="{5CF63B97-BA44-46AC-9561-95D2DEA98932}"/>
          </ac:cxnSpMkLst>
        </pc:cxnChg>
        <pc:cxnChg chg="add del mod">
          <ac:chgData name="영챙" userId="c09ff885faec665b" providerId="LiveId" clId="{1EBC30EC-1B7A-4D46-8125-C29DF4CB096C}" dt="2018-03-16T12:33:10.546" v="3615" actId="478"/>
          <ac:cxnSpMkLst>
            <pc:docMk/>
            <pc:sldMk cId="3661321014" sldId="261"/>
            <ac:cxnSpMk id="25" creationId="{2E2A079D-4972-4C1A-8184-F6EDA5FACC79}"/>
          </ac:cxnSpMkLst>
        </pc:cxnChg>
        <pc:cxnChg chg="add del mod">
          <ac:chgData name="영챙" userId="c09ff885faec665b" providerId="LiveId" clId="{1EBC30EC-1B7A-4D46-8125-C29DF4CB096C}" dt="2018-03-16T12:34:40.009" v="3629" actId="478"/>
          <ac:cxnSpMkLst>
            <pc:docMk/>
            <pc:sldMk cId="3661321014" sldId="261"/>
            <ac:cxnSpMk id="38" creationId="{3D2A7EAC-F8EA-4B4A-80A8-0873BCA9E081}"/>
          </ac:cxnSpMkLst>
        </pc:cxnChg>
        <pc:cxnChg chg="add del mod">
          <ac:chgData name="영챙" userId="c09ff885faec665b" providerId="LiveId" clId="{1EBC30EC-1B7A-4D46-8125-C29DF4CB096C}" dt="2018-03-16T12:33:37.269" v="3621" actId="11529"/>
          <ac:cxnSpMkLst>
            <pc:docMk/>
            <pc:sldMk cId="3661321014" sldId="261"/>
            <ac:cxnSpMk id="40" creationId="{301543E4-6C66-470C-9AC4-4B93F8C6BAFB}"/>
          </ac:cxnSpMkLst>
        </pc:cxnChg>
        <pc:cxnChg chg="add mod">
          <ac:chgData name="영챙" userId="c09ff885faec665b" providerId="LiveId" clId="{1EBC30EC-1B7A-4D46-8125-C29DF4CB096C}" dt="2018-03-16T12:38:31.147" v="4094" actId="164"/>
          <ac:cxnSpMkLst>
            <pc:docMk/>
            <pc:sldMk cId="3661321014" sldId="261"/>
            <ac:cxnSpMk id="42" creationId="{09265A99-3AA4-4F74-A081-E3B2A7D13AE9}"/>
          </ac:cxnSpMkLst>
        </pc:cxnChg>
        <pc:cxnChg chg="add mod">
          <ac:chgData name="영챙" userId="c09ff885faec665b" providerId="LiveId" clId="{1EBC30EC-1B7A-4D46-8125-C29DF4CB096C}" dt="2018-03-16T12:38:31.147" v="4094" actId="164"/>
          <ac:cxnSpMkLst>
            <pc:docMk/>
            <pc:sldMk cId="3661321014" sldId="261"/>
            <ac:cxnSpMk id="44" creationId="{E8C9896F-FD42-4AE5-A20B-CE06C85C5BD1}"/>
          </ac:cxnSpMkLst>
        </pc:cxnChg>
        <pc:cxnChg chg="add del mod">
          <ac:chgData name="영챙" userId="c09ff885faec665b" providerId="LiveId" clId="{1EBC30EC-1B7A-4D46-8125-C29DF4CB096C}" dt="2018-03-16T12:34:39.121" v="3628" actId="478"/>
          <ac:cxnSpMkLst>
            <pc:docMk/>
            <pc:sldMk cId="3661321014" sldId="261"/>
            <ac:cxnSpMk id="47" creationId="{500AF01E-D479-4EF2-943D-90D97D1500D0}"/>
          </ac:cxnSpMkLst>
        </pc:cxnChg>
        <pc:cxnChg chg="add mod">
          <ac:chgData name="영챙" userId="c09ff885faec665b" providerId="LiveId" clId="{1EBC30EC-1B7A-4D46-8125-C29DF4CB096C}" dt="2018-03-16T12:38:31.147" v="4094" actId="164"/>
          <ac:cxnSpMkLst>
            <pc:docMk/>
            <pc:sldMk cId="3661321014" sldId="261"/>
            <ac:cxnSpMk id="49" creationId="{9EA1DF78-6777-4D6C-BB52-022FF6D3C105}"/>
          </ac:cxnSpMkLst>
        </pc:cxnChg>
      </pc:sldChg>
      <pc:sldChg chg="addSp delSp modSp add delAnim modAnim">
        <pc:chgData name="영챙" userId="c09ff885faec665b" providerId="LiveId" clId="{1EBC30EC-1B7A-4D46-8125-C29DF4CB096C}" dt="2018-03-16T13:18:34.931" v="4986" actId="572"/>
        <pc:sldMkLst>
          <pc:docMk/>
          <pc:sldMk cId="985081798" sldId="262"/>
        </pc:sldMkLst>
        <pc:spChg chg="add">
          <ac:chgData name="영챙" userId="c09ff885faec665b" providerId="LiveId" clId="{1EBC30EC-1B7A-4D46-8125-C29DF4CB096C}" dt="2018-03-16T12:42:31.620" v="4114" actId="572"/>
          <ac:spMkLst>
            <pc:docMk/>
            <pc:sldMk cId="985081798" sldId="262"/>
            <ac:spMk id="2" creationId="{6E118326-438A-48E6-91DC-527F8C0EE383}"/>
          </ac:spMkLst>
        </pc:spChg>
        <pc:spChg chg="add">
          <ac:chgData name="영챙" userId="c09ff885faec665b" providerId="LiveId" clId="{1EBC30EC-1B7A-4D46-8125-C29DF4CB096C}" dt="2018-03-16T12:42:31.620" v="4114" actId="572"/>
          <ac:spMkLst>
            <pc:docMk/>
            <pc:sldMk cId="985081798" sldId="262"/>
            <ac:spMk id="3" creationId="{78E3FF6E-3500-4090-9246-E9F3D23C6F28}"/>
          </ac:spMkLst>
        </pc:spChg>
        <pc:spChg chg="add mod">
          <ac:chgData name="영챙" userId="c09ff885faec665b" providerId="LiveId" clId="{1EBC30EC-1B7A-4D46-8125-C29DF4CB096C}" dt="2018-03-16T13:12:55.097" v="4745" actId="1076"/>
          <ac:spMkLst>
            <pc:docMk/>
            <pc:sldMk cId="985081798" sldId="262"/>
            <ac:spMk id="4" creationId="{EE0D7497-E20A-4871-8FEC-DA56753ED30E}"/>
          </ac:spMkLst>
        </pc:spChg>
        <pc:spChg chg="add mod">
          <ac:chgData name="영챙" userId="c09ff885faec665b" providerId="LiveId" clId="{1EBC30EC-1B7A-4D46-8125-C29DF4CB096C}" dt="2018-03-16T12:42:40.278" v="4128" actId="572"/>
          <ac:spMkLst>
            <pc:docMk/>
            <pc:sldMk cId="985081798" sldId="262"/>
            <ac:spMk id="5" creationId="{0B1A5101-73B8-48BA-AE5A-3D9F41C61D52}"/>
          </ac:spMkLst>
        </pc:spChg>
        <pc:spChg chg="add del mod">
          <ac:chgData name="영챙" userId="c09ff885faec665b" providerId="LiveId" clId="{1EBC30EC-1B7A-4D46-8125-C29DF4CB096C}" dt="2018-03-16T12:46:42.771" v="4134" actId="478"/>
          <ac:spMkLst>
            <pc:docMk/>
            <pc:sldMk cId="985081798" sldId="262"/>
            <ac:spMk id="6" creationId="{938CF046-2752-4DB7-9194-D7F7B83B62AA}"/>
          </ac:spMkLst>
        </pc:spChg>
        <pc:spChg chg="add del">
          <ac:chgData name="영챙" userId="c09ff885faec665b" providerId="LiveId" clId="{1EBC30EC-1B7A-4D46-8125-C29DF4CB096C}" dt="2018-03-16T12:43:26.713" v="4131" actId="478"/>
          <ac:spMkLst>
            <pc:docMk/>
            <pc:sldMk cId="985081798" sldId="262"/>
            <ac:spMk id="7" creationId="{A22145A9-0013-451F-A296-C976396D9F2A}"/>
          </ac:spMkLst>
        </pc:spChg>
        <pc:spChg chg="add del">
          <ac:chgData name="영챙" userId="c09ff885faec665b" providerId="LiveId" clId="{1EBC30EC-1B7A-4D46-8125-C29DF4CB096C}" dt="2018-03-16T12:43:26.254" v="4130" actId="478"/>
          <ac:spMkLst>
            <pc:docMk/>
            <pc:sldMk cId="985081798" sldId="262"/>
            <ac:spMk id="8" creationId="{A05A29F1-1209-4A14-A19C-549068DAE70E}"/>
          </ac:spMkLst>
        </pc:spChg>
        <pc:spChg chg="add del mod">
          <ac:chgData name="영챙" userId="c09ff885faec665b" providerId="LiveId" clId="{1EBC30EC-1B7A-4D46-8125-C29DF4CB096C}" dt="2018-03-16T12:59:50.626" v="4226" actId="478"/>
          <ac:spMkLst>
            <pc:docMk/>
            <pc:sldMk cId="985081798" sldId="262"/>
            <ac:spMk id="18" creationId="{02493F99-C6F9-4AC1-976F-408C093623C4}"/>
          </ac:spMkLst>
        </pc:spChg>
        <pc:spChg chg="add del mod">
          <ac:chgData name="영챙" userId="c09ff885faec665b" providerId="LiveId" clId="{1EBC30EC-1B7A-4D46-8125-C29DF4CB096C}" dt="2018-03-16T13:09:39.938" v="4711" actId="478"/>
          <ac:spMkLst>
            <pc:docMk/>
            <pc:sldMk cId="985081798" sldId="262"/>
            <ac:spMk id="19" creationId="{FF750074-2BA3-4D43-898B-4EB2E9B05CD6}"/>
          </ac:spMkLst>
        </pc:spChg>
        <pc:spChg chg="add del mod">
          <ac:chgData name="영챙" userId="c09ff885faec665b" providerId="LiveId" clId="{1EBC30EC-1B7A-4D46-8125-C29DF4CB096C}" dt="2018-03-16T13:11:32.349" v="4725" actId="478"/>
          <ac:spMkLst>
            <pc:docMk/>
            <pc:sldMk cId="985081798" sldId="262"/>
            <ac:spMk id="24" creationId="{44998831-61C8-45B7-BECB-FE302B65DEE2}"/>
          </ac:spMkLst>
        </pc:spChg>
        <pc:spChg chg="add mod">
          <ac:chgData name="영챙" userId="c09ff885faec665b" providerId="LiveId" clId="{1EBC30EC-1B7A-4D46-8125-C29DF4CB096C}" dt="2018-03-16T13:12:50.963" v="4742" actId="164"/>
          <ac:spMkLst>
            <pc:docMk/>
            <pc:sldMk cId="985081798" sldId="262"/>
            <ac:spMk id="25" creationId="{2530EF78-AF90-4F6B-B1FE-73B577D99788}"/>
          </ac:spMkLst>
        </pc:spChg>
        <pc:spChg chg="add mod">
          <ac:chgData name="영챙" userId="c09ff885faec665b" providerId="LiveId" clId="{1EBC30EC-1B7A-4D46-8125-C29DF4CB096C}" dt="2018-03-16T13:12:50.963" v="4742" actId="164"/>
          <ac:spMkLst>
            <pc:docMk/>
            <pc:sldMk cId="985081798" sldId="262"/>
            <ac:spMk id="26" creationId="{3F7A538F-73F5-4896-A7C0-3D89DA638668}"/>
          </ac:spMkLst>
        </pc:spChg>
        <pc:spChg chg="mod">
          <ac:chgData name="영챙" userId="c09ff885faec665b" providerId="LiveId" clId="{1EBC30EC-1B7A-4D46-8125-C29DF4CB096C}" dt="2018-03-16T13:13:10.128" v="4753" actId="20577"/>
          <ac:spMkLst>
            <pc:docMk/>
            <pc:sldMk cId="985081798" sldId="262"/>
            <ac:spMk id="30" creationId="{475C8FB1-F541-4AD4-975D-FAC6FB8A904A}"/>
          </ac:spMkLst>
        </pc:spChg>
        <pc:spChg chg="mod">
          <ac:chgData name="영챙" userId="c09ff885faec665b" providerId="LiveId" clId="{1EBC30EC-1B7A-4D46-8125-C29DF4CB096C}" dt="2018-03-16T13:13:12.714" v="4755" actId="20577"/>
          <ac:spMkLst>
            <pc:docMk/>
            <pc:sldMk cId="985081798" sldId="262"/>
            <ac:spMk id="33" creationId="{9E015ABB-16F2-415D-B4A9-30EADE58808C}"/>
          </ac:spMkLst>
        </pc:spChg>
        <pc:grpChg chg="add del">
          <ac:chgData name="영챙" userId="c09ff885faec665b" providerId="LiveId" clId="{1EBC30EC-1B7A-4D46-8125-C29DF4CB096C}" dt="2018-03-16T12:43:28.470" v="4132" actId="478"/>
          <ac:grpSpMkLst>
            <pc:docMk/>
            <pc:sldMk cId="985081798" sldId="262"/>
            <ac:grpSpMk id="9" creationId="{4FAE8A8A-E572-48F1-AFD9-908A0FD629C8}"/>
          </ac:grpSpMkLst>
        </pc:grpChg>
        <pc:grpChg chg="add del">
          <ac:chgData name="영챙" userId="c09ff885faec665b" providerId="LiveId" clId="{1EBC30EC-1B7A-4D46-8125-C29DF4CB096C}" dt="2018-03-16T12:43:29.416" v="4133" actId="478"/>
          <ac:grpSpMkLst>
            <pc:docMk/>
            <pc:sldMk cId="985081798" sldId="262"/>
            <ac:grpSpMk id="12" creationId="{36F4CB18-D1E0-4E1C-B6CE-09F070A988F4}"/>
          </ac:grpSpMkLst>
        </pc:grpChg>
        <pc:grpChg chg="add mod">
          <ac:chgData name="영챙" userId="c09ff885faec665b" providerId="LiveId" clId="{1EBC30EC-1B7A-4D46-8125-C29DF4CB096C}" dt="2018-03-16T13:13:31.318" v="4790" actId="1038"/>
          <ac:grpSpMkLst>
            <pc:docMk/>
            <pc:sldMk cId="985081798" sldId="262"/>
            <ac:grpSpMk id="27" creationId="{8445D8C0-ADFF-42BE-8BEF-CDA85615A369}"/>
          </ac:grpSpMkLst>
        </pc:grpChg>
        <pc:grpChg chg="add mod">
          <ac:chgData name="영챙" userId="c09ff885faec665b" providerId="LiveId" clId="{1EBC30EC-1B7A-4D46-8125-C29DF4CB096C}" dt="2018-03-16T13:13:31.318" v="4790" actId="1038"/>
          <ac:grpSpMkLst>
            <pc:docMk/>
            <pc:sldMk cId="985081798" sldId="262"/>
            <ac:grpSpMk id="28" creationId="{C99AF9E3-B0A7-4D05-A2E8-816309957FC8}"/>
          </ac:grpSpMkLst>
        </pc:grpChg>
        <pc:grpChg chg="add mod">
          <ac:chgData name="영챙" userId="c09ff885faec665b" providerId="LiveId" clId="{1EBC30EC-1B7A-4D46-8125-C29DF4CB096C}" dt="2018-03-16T13:13:31.318" v="4790" actId="1038"/>
          <ac:grpSpMkLst>
            <pc:docMk/>
            <pc:sldMk cId="985081798" sldId="262"/>
            <ac:grpSpMk id="31" creationId="{3FE9DE4B-C2B4-4F7B-AE16-5C42842759EF}"/>
          </ac:grpSpMkLst>
        </pc:grpChg>
        <pc:graphicFrameChg chg="add del mod modGraphic">
          <ac:chgData name="영챙" userId="c09ff885faec665b" providerId="LiveId" clId="{1EBC30EC-1B7A-4D46-8125-C29DF4CB096C}" dt="2018-03-16T13:05:25.936" v="4491" actId="3680"/>
          <ac:graphicFrameMkLst>
            <pc:docMk/>
            <pc:sldMk cId="985081798" sldId="262"/>
            <ac:graphicFrameMk id="20" creationId="{374EFD79-E045-4850-8D4B-15388E69BE5C}"/>
          </ac:graphicFrameMkLst>
        </pc:graphicFrameChg>
        <pc:graphicFrameChg chg="add mod modGraphic">
          <ac:chgData name="영챙" userId="c09ff885faec665b" providerId="LiveId" clId="{1EBC30EC-1B7A-4D46-8125-C29DF4CB096C}" dt="2018-03-16T13:18:34.931" v="4986" actId="572"/>
          <ac:graphicFrameMkLst>
            <pc:docMk/>
            <pc:sldMk cId="985081798" sldId="262"/>
            <ac:graphicFrameMk id="21" creationId="{11487927-5E89-4961-B8FB-45EF3CD22D46}"/>
          </ac:graphicFrameMkLst>
        </pc:graphicFrameChg>
        <pc:graphicFrameChg chg="add mod modGraphic">
          <ac:chgData name="영챙" userId="c09ff885faec665b" providerId="LiveId" clId="{1EBC30EC-1B7A-4D46-8125-C29DF4CB096C}" dt="2018-03-16T13:13:31.318" v="4790" actId="1038"/>
          <ac:graphicFrameMkLst>
            <pc:docMk/>
            <pc:sldMk cId="985081798" sldId="262"/>
            <ac:graphicFrameMk id="22" creationId="{E4145B62-4410-4741-9E53-07D2C00096DA}"/>
          </ac:graphicFrameMkLst>
        </pc:graphicFrameChg>
        <pc:graphicFrameChg chg="add mod modGraphic">
          <ac:chgData name="영챙" userId="c09ff885faec665b" providerId="LiveId" clId="{1EBC30EC-1B7A-4D46-8125-C29DF4CB096C}" dt="2018-03-16T13:13:31.318" v="4790" actId="1038"/>
          <ac:graphicFrameMkLst>
            <pc:docMk/>
            <pc:sldMk cId="985081798" sldId="262"/>
            <ac:graphicFrameMk id="23" creationId="{5E07F000-DA75-47E9-B286-33D86A1D9599}"/>
          </ac:graphicFrameMkLst>
        </pc:graphicFrameChg>
        <pc:picChg chg="add del mod modCrop">
          <ac:chgData name="영챙" userId="c09ff885faec665b" providerId="LiveId" clId="{1EBC30EC-1B7A-4D46-8125-C29DF4CB096C}" dt="2018-03-16T12:47:44.174" v="4143" actId="14100"/>
          <ac:picMkLst>
            <pc:docMk/>
            <pc:sldMk cId="985081798" sldId="262"/>
            <ac:picMk id="17" creationId="{D773FE67-963C-4616-84C7-EE2B7535489A}"/>
          </ac:picMkLst>
        </pc:picChg>
        <pc:cxnChg chg="mod">
          <ac:chgData name="영챙" userId="c09ff885faec665b" providerId="LiveId" clId="{1EBC30EC-1B7A-4D46-8125-C29DF4CB096C}" dt="2018-03-16T12:43:26.713" v="4131" actId="478"/>
          <ac:cxnSpMkLst>
            <pc:docMk/>
            <pc:sldMk cId="985081798" sldId="262"/>
            <ac:cxnSpMk id="11" creationId="{5D48BAE6-C1F3-4CC5-974F-ACF3EA9D5388}"/>
          </ac:cxnSpMkLst>
        </pc:cxnChg>
        <pc:cxnChg chg="mod">
          <ac:chgData name="영챙" userId="c09ff885faec665b" providerId="LiveId" clId="{1EBC30EC-1B7A-4D46-8125-C29DF4CB096C}" dt="2018-03-16T12:43:26.254" v="4130" actId="478"/>
          <ac:cxnSpMkLst>
            <pc:docMk/>
            <pc:sldMk cId="985081798" sldId="262"/>
            <ac:cxnSpMk id="16" creationId="{4EAA9519-55A6-419B-B22C-66E802F8E345}"/>
          </ac:cxnSpMkLst>
        </pc:cxnChg>
      </pc:sldChg>
      <pc:sldChg chg="add del">
        <pc:chgData name="영챙" userId="c09ff885faec665b" providerId="LiveId" clId="{1EBC30EC-1B7A-4D46-8125-C29DF4CB096C}" dt="2018-03-16T13:06:19.404" v="4501"/>
        <pc:sldMkLst>
          <pc:docMk/>
          <pc:sldMk cId="1386503890" sldId="263"/>
        </pc:sldMkLst>
      </pc:sldChg>
      <pc:sldChg chg="addSp delSp modSp add delAnim modAnim">
        <pc:chgData name="영챙" userId="c09ff885faec665b" providerId="LiveId" clId="{1EBC30EC-1B7A-4D46-8125-C29DF4CB096C}" dt="2018-03-16T13:21:28.411" v="5085"/>
        <pc:sldMkLst>
          <pc:docMk/>
          <pc:sldMk cId="3435220165" sldId="263"/>
        </pc:sldMkLst>
        <pc:spChg chg="add">
          <ac:chgData name="영챙" userId="c09ff885faec665b" providerId="LiveId" clId="{1EBC30EC-1B7A-4D46-8125-C29DF4CB096C}" dt="2018-03-16T13:14:50.920" v="4797"/>
          <ac:spMkLst>
            <pc:docMk/>
            <pc:sldMk cId="3435220165" sldId="263"/>
            <ac:spMk id="2" creationId="{B3653D49-ED3D-45E1-84DD-5ECD134AD1A7}"/>
          </ac:spMkLst>
        </pc:spChg>
        <pc:spChg chg="add">
          <ac:chgData name="영챙" userId="c09ff885faec665b" providerId="LiveId" clId="{1EBC30EC-1B7A-4D46-8125-C29DF4CB096C}" dt="2018-03-16T13:14:50.920" v="4797"/>
          <ac:spMkLst>
            <pc:docMk/>
            <pc:sldMk cId="3435220165" sldId="263"/>
            <ac:spMk id="3" creationId="{F9DD1ACD-0EB5-4609-A456-34D1364319AB}"/>
          </ac:spMkLst>
        </pc:spChg>
        <pc:spChg chg="add">
          <ac:chgData name="영챙" userId="c09ff885faec665b" providerId="LiveId" clId="{1EBC30EC-1B7A-4D46-8125-C29DF4CB096C}" dt="2018-03-16T13:14:50.920" v="4797"/>
          <ac:spMkLst>
            <pc:docMk/>
            <pc:sldMk cId="3435220165" sldId="263"/>
            <ac:spMk id="4" creationId="{1082CFD4-AABE-483B-B2C5-F288E7554044}"/>
          </ac:spMkLst>
        </pc:spChg>
        <pc:spChg chg="add mod">
          <ac:chgData name="영챙" userId="c09ff885faec665b" providerId="LiveId" clId="{1EBC30EC-1B7A-4D46-8125-C29DF4CB096C}" dt="2018-03-16T13:15:29.560" v="4853"/>
          <ac:spMkLst>
            <pc:docMk/>
            <pc:sldMk cId="3435220165" sldId="263"/>
            <ac:spMk id="5" creationId="{AB4DAE88-A662-45D6-9BF8-C2B37A570BAC}"/>
          </ac:spMkLst>
        </pc:spChg>
        <pc:spChg chg="add mod">
          <ac:chgData name="영챙" userId="c09ff885faec665b" providerId="LiveId" clId="{1EBC30EC-1B7A-4D46-8125-C29DF4CB096C}" dt="2018-03-16T13:19:00.279" v="4988" actId="1076"/>
          <ac:spMkLst>
            <pc:docMk/>
            <pc:sldMk cId="3435220165" sldId="263"/>
            <ac:spMk id="6" creationId="{7A9D4124-09F0-460D-95FD-02366C762054}"/>
          </ac:spMkLst>
        </pc:spChg>
        <pc:spChg chg="add del">
          <ac:chgData name="영챙" userId="c09ff885faec665b" providerId="LiveId" clId="{1EBC30EC-1B7A-4D46-8125-C29DF4CB096C}" dt="2018-03-16T13:14:56.388" v="4798" actId="478"/>
          <ac:spMkLst>
            <pc:docMk/>
            <pc:sldMk cId="3435220165" sldId="263"/>
            <ac:spMk id="7" creationId="{1656A542-154B-4A3D-B01B-E943DB805EAB}"/>
          </ac:spMkLst>
        </pc:spChg>
        <pc:spChg chg="add mod">
          <ac:chgData name="영챙" userId="c09ff885faec665b" providerId="LiveId" clId="{1EBC30EC-1B7A-4D46-8125-C29DF4CB096C}" dt="2018-03-16T13:19:40.676" v="5075" actId="20577"/>
          <ac:spMkLst>
            <pc:docMk/>
            <pc:sldMk cId="3435220165" sldId="263"/>
            <ac:spMk id="8" creationId="{B0431EA6-7415-4826-9728-31148A01EF4C}"/>
          </ac:spMkLst>
        </pc:spChg>
      </pc:sldChg>
      <pc:sldMasterChg chg="modSldLayout">
        <pc:chgData name="영챙" userId="c09ff885faec665b" providerId="LiveId" clId="{1EBC30EC-1B7A-4D46-8125-C29DF4CB096C}" dt="2018-03-16T10:32:16.675" v="724"/>
        <pc:sldMasterMkLst>
          <pc:docMk/>
          <pc:sldMasterMk cId="2678782722" sldId="2147483648"/>
        </pc:sldMasterMkLst>
        <pc:sldLayoutChg chg="addSp delSp">
          <pc:chgData name="영챙" userId="c09ff885faec665b" providerId="LiveId" clId="{1EBC30EC-1B7A-4D46-8125-C29DF4CB096C}" dt="2018-03-16T09:29:00.276" v="336"/>
          <pc:sldLayoutMkLst>
            <pc:docMk/>
            <pc:sldMasterMk cId="2678782722" sldId="2147483648"/>
            <pc:sldLayoutMk cId="398985034" sldId="2147483649"/>
          </pc:sldLayoutMkLst>
          <pc:spChg chg="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2" creationId="{D9F3A551-D14C-40F7-A924-63CFD433C7B1}"/>
            </ac:spMkLst>
          </pc:spChg>
          <pc:spChg chg="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3" creationId="{13743FE6-E9A8-4544-AD5F-30B0D6C19259}"/>
            </ac:spMkLst>
          </pc:spChg>
          <pc:spChg chg="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4" creationId="{878B6DB3-5A14-4403-9BE2-3C55742CC4C0}"/>
            </ac:spMkLst>
          </pc:spChg>
          <pc:spChg chg="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5" creationId="{A8021C6B-2DCC-4769-A405-39E84EC1AC0D}"/>
            </ac:spMkLst>
          </pc:spChg>
          <pc:spChg chg="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6" creationId="{87D90DCD-E9C4-4FF2-B83D-AC9F7AE7C4C3}"/>
            </ac:spMkLst>
          </pc:spChg>
          <pc:spChg chg="add 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7" creationId="{5FD70A13-13ED-477F-9808-1CCBBCFA8E2E}"/>
            </ac:spMkLst>
          </pc:spChg>
          <pc:spChg chg="add 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8" creationId="{85CB9AC1-8E01-4093-BE66-43345B0E2533}"/>
            </ac:spMkLst>
          </pc:spChg>
          <pc:spChg chg="add 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9" creationId="{17278784-6C58-411D-B735-5F7A8ACBB55B}"/>
            </ac:spMkLst>
          </pc:spChg>
          <pc:spChg chg="add 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10" creationId="{B0FCF64B-D3E9-40C6-B590-3680C3F4CAC4}"/>
            </ac:spMkLst>
          </pc:spChg>
          <pc:spChg chg="add 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11" creationId="{79DA5D83-06D0-4491-A2C3-594E1452700C}"/>
            </ac:spMkLst>
          </pc:spChg>
          <pc:spChg chg="add 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12" creationId="{2F1796D1-B490-49AF-BF94-80D479474B3C}"/>
            </ac:spMkLst>
          </pc:spChg>
          <pc:spChg chg="add 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13" creationId="{57D476F5-386C-4E1B-A037-44212300ABC8}"/>
            </ac:spMkLst>
          </pc:spChg>
          <pc:spChg chg="add">
            <ac:chgData name="영챙" userId="c09ff885faec665b" providerId="LiveId" clId="{1EBC30EC-1B7A-4D46-8125-C29DF4CB096C}" dt="2018-03-16T09:29:00.276" v="336"/>
            <ac:spMkLst>
              <pc:docMk/>
              <pc:sldMasterMk cId="2678782722" sldId="2147483648"/>
              <pc:sldLayoutMk cId="398985034" sldId="2147483649"/>
              <ac:spMk id="14" creationId="{B2BAF6E6-111B-4F9D-B295-33AF6A7EC3BC}"/>
            </ac:spMkLst>
          </pc:spChg>
          <pc:spChg chg="add">
            <ac:chgData name="영챙" userId="c09ff885faec665b" providerId="LiveId" clId="{1EBC30EC-1B7A-4D46-8125-C29DF4CB096C}" dt="2018-03-16T09:29:00.276" v="336"/>
            <ac:spMkLst>
              <pc:docMk/>
              <pc:sldMasterMk cId="2678782722" sldId="2147483648"/>
              <pc:sldLayoutMk cId="398985034" sldId="2147483649"/>
              <ac:spMk id="15" creationId="{F2DF23D1-5CF3-4DD6-A0BC-61E6EB17B710}"/>
            </ac:spMkLst>
          </pc:spChg>
          <pc:spChg chg="add">
            <ac:chgData name="영챙" userId="c09ff885faec665b" providerId="LiveId" clId="{1EBC30EC-1B7A-4D46-8125-C29DF4CB096C}" dt="2018-03-16T09:29:00.276" v="336"/>
            <ac:spMkLst>
              <pc:docMk/>
              <pc:sldMasterMk cId="2678782722" sldId="2147483648"/>
              <pc:sldLayoutMk cId="398985034" sldId="2147483649"/>
              <ac:spMk id="16" creationId="{61AC4AC9-D11F-4522-8D1A-6AC70C1E8DC0}"/>
            </ac:spMkLst>
          </pc:spChg>
          <pc:spChg chg="add">
            <ac:chgData name="영챙" userId="c09ff885faec665b" providerId="LiveId" clId="{1EBC30EC-1B7A-4D46-8125-C29DF4CB096C}" dt="2018-03-16T09:29:00.276" v="336"/>
            <ac:spMkLst>
              <pc:docMk/>
              <pc:sldMasterMk cId="2678782722" sldId="2147483648"/>
              <pc:sldLayoutMk cId="398985034" sldId="2147483649"/>
              <ac:spMk id="17" creationId="{50B27784-05B9-4DFB-BE8D-AF8A57296EFD}"/>
            </ac:spMkLst>
          </pc:spChg>
        </pc:sldLayoutChg>
        <pc:sldLayoutChg chg="addSp modAnim">
          <pc:chgData name="영챙" userId="c09ff885faec665b" providerId="LiveId" clId="{1EBC30EC-1B7A-4D46-8125-C29DF4CB096C}" dt="2018-03-16T10:32:16.675" v="724"/>
          <pc:sldLayoutMkLst>
            <pc:docMk/>
            <pc:sldMasterMk cId="2678782722" sldId="2147483648"/>
            <pc:sldLayoutMk cId="1815596516" sldId="2147483650"/>
          </pc:sldLayoutMkLst>
          <pc:spChg chg="add">
            <ac:chgData name="영챙" userId="c09ff885faec665b" providerId="LiveId" clId="{1EBC30EC-1B7A-4D46-8125-C29DF4CB096C}" dt="2018-03-16T08:55:31.016" v="250"/>
            <ac:spMkLst>
              <pc:docMk/>
              <pc:sldMasterMk cId="2678782722" sldId="2147483648"/>
              <pc:sldLayoutMk cId="1815596516" sldId="2147483650"/>
              <ac:spMk id="7" creationId="{A3992BD8-5154-40C8-90BD-6027C6A8E55F}"/>
            </ac:spMkLst>
          </pc:spChg>
          <pc:spChg chg="add">
            <ac:chgData name="영챙" userId="c09ff885faec665b" providerId="LiveId" clId="{1EBC30EC-1B7A-4D46-8125-C29DF4CB096C}" dt="2018-03-16T08:55:31.016" v="250"/>
            <ac:spMkLst>
              <pc:docMk/>
              <pc:sldMasterMk cId="2678782722" sldId="2147483648"/>
              <pc:sldLayoutMk cId="1815596516" sldId="2147483650"/>
              <ac:spMk id="8" creationId="{41752316-702F-43D6-9A7C-EAB7FA4BE1E5}"/>
            </ac:spMkLst>
          </pc:spChg>
          <pc:spChg chg="add">
            <ac:chgData name="영챙" userId="c09ff885faec665b" providerId="LiveId" clId="{1EBC30EC-1B7A-4D46-8125-C29DF4CB096C}" dt="2018-03-16T08:55:31.016" v="250"/>
            <ac:spMkLst>
              <pc:docMk/>
              <pc:sldMasterMk cId="2678782722" sldId="2147483648"/>
              <pc:sldLayoutMk cId="1815596516" sldId="2147483650"/>
              <ac:spMk id="9" creationId="{39C4B3A3-47FB-4E9B-8E5E-550F6AB04C85}"/>
            </ac:spMkLst>
          </pc:spChg>
          <pc:spChg chg="add">
            <ac:chgData name="영챙" userId="c09ff885faec665b" providerId="LiveId" clId="{1EBC30EC-1B7A-4D46-8125-C29DF4CB096C}" dt="2018-03-16T10:32:16.675" v="724"/>
            <ac:spMkLst>
              <pc:docMk/>
              <pc:sldMasterMk cId="2678782722" sldId="2147483648"/>
              <pc:sldLayoutMk cId="1815596516" sldId="2147483650"/>
              <ac:spMk id="10" creationId="{C8F70564-810E-4858-B751-07836136630C}"/>
            </ac:spMkLst>
          </pc:spChg>
          <pc:spChg chg="add">
            <ac:chgData name="영챙" userId="c09ff885faec665b" providerId="LiveId" clId="{1EBC30EC-1B7A-4D46-8125-C29DF4CB096C}" dt="2018-03-16T10:32:16.675" v="724"/>
            <ac:spMkLst>
              <pc:docMk/>
              <pc:sldMasterMk cId="2678782722" sldId="2147483648"/>
              <pc:sldLayoutMk cId="1815596516" sldId="2147483650"/>
              <ac:spMk id="11" creationId="{30094736-D54C-4DF2-9607-B0E533378F7B}"/>
            </ac:spMkLst>
          </pc:spChg>
          <pc:spChg chg="add">
            <ac:chgData name="영챙" userId="c09ff885faec665b" providerId="LiveId" clId="{1EBC30EC-1B7A-4D46-8125-C29DF4CB096C}" dt="2018-03-16T10:32:16.675" v="724"/>
            <ac:spMkLst>
              <pc:docMk/>
              <pc:sldMasterMk cId="2678782722" sldId="2147483648"/>
              <pc:sldLayoutMk cId="1815596516" sldId="2147483650"/>
              <ac:spMk id="12" creationId="{1AA72520-00C6-4F09-A8A8-75BB7D36059E}"/>
            </ac:spMkLst>
          </pc:spChg>
          <pc:spChg chg="add">
            <ac:chgData name="영챙" userId="c09ff885faec665b" providerId="LiveId" clId="{1EBC30EC-1B7A-4D46-8125-C29DF4CB096C}" dt="2018-03-16T10:32:16.675" v="724"/>
            <ac:spMkLst>
              <pc:docMk/>
              <pc:sldMasterMk cId="2678782722" sldId="2147483648"/>
              <pc:sldLayoutMk cId="1815596516" sldId="2147483650"/>
              <ac:spMk id="13" creationId="{2D0D766F-2D5D-47B4-AE6B-7E2866C33FCC}"/>
            </ac:spMkLst>
          </pc:spChg>
        </pc:sldLayoutChg>
        <pc:sldLayoutChg chg="addSp delSp modAnim">
          <pc:chgData name="영챙" userId="c09ff885faec665b" providerId="LiveId" clId="{1EBC30EC-1B7A-4D46-8125-C29DF4CB096C}" dt="2018-03-16T08:56:42.964" v="256"/>
          <pc:sldLayoutMkLst>
            <pc:docMk/>
            <pc:sldMasterMk cId="2678782722" sldId="2147483648"/>
            <pc:sldLayoutMk cId="1808112986" sldId="2147483655"/>
          </pc:sldLayoutMkLst>
          <pc:spChg chg="add del">
            <ac:chgData name="영챙" userId="c09ff885faec665b" providerId="LiveId" clId="{1EBC30EC-1B7A-4D46-8125-C29DF4CB096C}" dt="2018-03-16T08:56:42.964" v="256"/>
            <ac:spMkLst>
              <pc:docMk/>
              <pc:sldMasterMk cId="2678782722" sldId="2147483648"/>
              <pc:sldLayoutMk cId="1808112986" sldId="2147483655"/>
              <ac:spMk id="5" creationId="{617CBA79-1BAD-413C-BA0C-68D238F92C91}"/>
            </ac:spMkLst>
          </pc:spChg>
          <pc:spChg chg="add del">
            <ac:chgData name="영챙" userId="c09ff885faec665b" providerId="LiveId" clId="{1EBC30EC-1B7A-4D46-8125-C29DF4CB096C}" dt="2018-03-16T08:56:42.964" v="256"/>
            <ac:spMkLst>
              <pc:docMk/>
              <pc:sldMasterMk cId="2678782722" sldId="2147483648"/>
              <pc:sldLayoutMk cId="1808112986" sldId="2147483655"/>
              <ac:spMk id="6" creationId="{FBBE3CA1-E1B7-415F-8517-ADA3C282CDC4}"/>
            </ac:spMkLst>
          </pc:spChg>
          <pc:spChg chg="add del">
            <ac:chgData name="영챙" userId="c09ff885faec665b" providerId="LiveId" clId="{1EBC30EC-1B7A-4D46-8125-C29DF4CB096C}" dt="2018-03-16T08:56:42.964" v="256"/>
            <ac:spMkLst>
              <pc:docMk/>
              <pc:sldMasterMk cId="2678782722" sldId="2147483648"/>
              <pc:sldLayoutMk cId="1808112986" sldId="2147483655"/>
              <ac:spMk id="7" creationId="{4E3FDDA5-C6DC-4653-9083-EA7580B6A2FC}"/>
            </ac:spMkLst>
          </pc:spChg>
          <pc:spChg chg="add del">
            <ac:chgData name="영챙" userId="c09ff885faec665b" providerId="LiveId" clId="{1EBC30EC-1B7A-4D46-8125-C29DF4CB096C}" dt="2018-03-16T08:56:42.964" v="256"/>
            <ac:spMkLst>
              <pc:docMk/>
              <pc:sldMasterMk cId="2678782722" sldId="2147483648"/>
              <pc:sldLayoutMk cId="1808112986" sldId="2147483655"/>
              <ac:spMk id="8" creationId="{EADA607D-A372-4102-BA63-AC9470D31FCC}"/>
            </ac:spMkLst>
          </pc:spChg>
        </pc:sldLayoutChg>
        <pc:sldLayoutChg chg="addSp delSp delAnim">
          <pc:chgData name="영챙" userId="c09ff885faec665b" providerId="LiveId" clId="{1EBC30EC-1B7A-4D46-8125-C29DF4CB096C}" dt="2018-03-16T08:55:59.800" v="254"/>
          <pc:sldLayoutMkLst>
            <pc:docMk/>
            <pc:sldMasterMk cId="2678782722" sldId="2147483648"/>
            <pc:sldLayoutMk cId="3366523805" sldId="2147483660"/>
          </pc:sldLayoutMkLst>
          <pc:spChg chg="del">
            <ac:chgData name="영챙" userId="c09ff885faec665b" providerId="LiveId" clId="{1EBC30EC-1B7A-4D46-8125-C29DF4CB096C}" dt="2018-03-16T08:55:59.347" v="253" actId="478"/>
            <ac:spMkLst>
              <pc:docMk/>
              <pc:sldMasterMk cId="2678782722" sldId="2147483648"/>
              <pc:sldLayoutMk cId="3366523805" sldId="2147483660"/>
              <ac:spMk id="2" creationId="{650BE05C-23E0-4D83-8CF1-D0CD9AAFD9D9}"/>
            </ac:spMkLst>
          </pc:spChg>
          <pc:spChg chg="del">
            <ac:chgData name="영챙" userId="c09ff885faec665b" providerId="LiveId" clId="{1EBC30EC-1B7A-4D46-8125-C29DF4CB096C}" dt="2018-03-16T08:55:59.347" v="253" actId="478"/>
            <ac:spMkLst>
              <pc:docMk/>
              <pc:sldMasterMk cId="2678782722" sldId="2147483648"/>
              <pc:sldLayoutMk cId="3366523805" sldId="2147483660"/>
              <ac:spMk id="3" creationId="{A934E7D8-ADE0-445B-AA15-03AB31FCBD94}"/>
            </ac:spMkLst>
          </pc:spChg>
          <pc:spChg chg="del">
            <ac:chgData name="영챙" userId="c09ff885faec665b" providerId="LiveId" clId="{1EBC30EC-1B7A-4D46-8125-C29DF4CB096C}" dt="2018-03-16T08:55:59.347" v="253" actId="478"/>
            <ac:spMkLst>
              <pc:docMk/>
              <pc:sldMasterMk cId="2678782722" sldId="2147483648"/>
              <pc:sldLayoutMk cId="3366523805" sldId="2147483660"/>
              <ac:spMk id="4" creationId="{184BE1B2-D45D-4DCC-8193-CBF8B0BF89AB}"/>
            </ac:spMkLst>
          </pc:spChg>
          <pc:spChg chg="del">
            <ac:chgData name="영챙" userId="c09ff885faec665b" providerId="LiveId" clId="{1EBC30EC-1B7A-4D46-8125-C29DF4CB096C}" dt="2018-03-16T08:55:59.347" v="253" actId="478"/>
            <ac:spMkLst>
              <pc:docMk/>
              <pc:sldMasterMk cId="2678782722" sldId="2147483648"/>
              <pc:sldLayoutMk cId="3366523805" sldId="2147483660"/>
              <ac:spMk id="5" creationId="{56486E41-0A3E-404B-B8B5-4EE41C3A205B}"/>
            </ac:spMkLst>
          </pc:spChg>
          <pc:spChg chg="del">
            <ac:chgData name="영챙" userId="c09ff885faec665b" providerId="LiveId" clId="{1EBC30EC-1B7A-4D46-8125-C29DF4CB096C}" dt="2018-03-16T08:55:59.347" v="253" actId="478"/>
            <ac:spMkLst>
              <pc:docMk/>
              <pc:sldMasterMk cId="2678782722" sldId="2147483648"/>
              <pc:sldLayoutMk cId="3366523805" sldId="2147483660"/>
              <ac:spMk id="6" creationId="{7916EBD2-EF78-4C76-9CC1-B5E748EB50CA}"/>
            </ac:spMkLst>
          </pc:spChg>
          <pc:spChg chg="del">
            <ac:chgData name="영챙" userId="c09ff885faec665b" providerId="LiveId" clId="{1EBC30EC-1B7A-4D46-8125-C29DF4CB096C}" dt="2018-03-16T08:55:59.347" v="253" actId="478"/>
            <ac:spMkLst>
              <pc:docMk/>
              <pc:sldMasterMk cId="2678782722" sldId="2147483648"/>
              <pc:sldLayoutMk cId="3366523805" sldId="2147483660"/>
              <ac:spMk id="7" creationId="{A3992BD8-5154-40C8-90BD-6027C6A8E55F}"/>
            </ac:spMkLst>
          </pc:spChg>
          <pc:spChg chg="del">
            <ac:chgData name="영챙" userId="c09ff885faec665b" providerId="LiveId" clId="{1EBC30EC-1B7A-4D46-8125-C29DF4CB096C}" dt="2018-03-16T08:55:59.347" v="253" actId="478"/>
            <ac:spMkLst>
              <pc:docMk/>
              <pc:sldMasterMk cId="2678782722" sldId="2147483648"/>
              <pc:sldLayoutMk cId="3366523805" sldId="2147483660"/>
              <ac:spMk id="8" creationId="{41752316-702F-43D6-9A7C-EAB7FA4BE1E5}"/>
            </ac:spMkLst>
          </pc:spChg>
          <pc:spChg chg="del">
            <ac:chgData name="영챙" userId="c09ff885faec665b" providerId="LiveId" clId="{1EBC30EC-1B7A-4D46-8125-C29DF4CB096C}" dt="2018-03-16T08:55:59.347" v="253" actId="478"/>
            <ac:spMkLst>
              <pc:docMk/>
              <pc:sldMasterMk cId="2678782722" sldId="2147483648"/>
              <pc:sldLayoutMk cId="3366523805" sldId="2147483660"/>
              <ac:spMk id="9" creationId="{39C4B3A3-47FB-4E9B-8E5E-550F6AB04C85}"/>
            </ac:spMkLst>
          </pc:spChg>
          <pc:spChg chg="add del">
            <ac:chgData name="영챙" userId="c09ff885faec665b" providerId="LiveId" clId="{1EBC30EC-1B7A-4D46-8125-C29DF4CB096C}" dt="2018-03-16T08:55:57.116" v="252"/>
            <ac:spMkLst>
              <pc:docMk/>
              <pc:sldMasterMk cId="2678782722" sldId="2147483648"/>
              <pc:sldLayoutMk cId="3366523805" sldId="2147483660"/>
              <ac:spMk id="10" creationId="{31790D19-46CE-4968-885F-752C54C40736}"/>
            </ac:spMkLst>
          </pc:spChg>
          <pc:spChg chg="add del">
            <ac:chgData name="영챙" userId="c09ff885faec665b" providerId="LiveId" clId="{1EBC30EC-1B7A-4D46-8125-C29DF4CB096C}" dt="2018-03-16T08:55:57.116" v="252"/>
            <ac:spMkLst>
              <pc:docMk/>
              <pc:sldMasterMk cId="2678782722" sldId="2147483648"/>
              <pc:sldLayoutMk cId="3366523805" sldId="2147483660"/>
              <ac:spMk id="11" creationId="{5ED4D1E1-69C1-408A-84F9-7CE6816B4D2E}"/>
            </ac:spMkLst>
          </pc:spChg>
          <pc:spChg chg="add del">
            <ac:chgData name="영챙" userId="c09ff885faec665b" providerId="LiveId" clId="{1EBC30EC-1B7A-4D46-8125-C29DF4CB096C}" dt="2018-03-16T08:55:57.116" v="252"/>
            <ac:spMkLst>
              <pc:docMk/>
              <pc:sldMasterMk cId="2678782722" sldId="2147483648"/>
              <pc:sldLayoutMk cId="3366523805" sldId="2147483660"/>
              <ac:spMk id="12" creationId="{1D0FF671-A850-4F74-A0C8-5F8187FC08E9}"/>
            </ac:spMkLst>
          </pc:spChg>
          <pc:spChg chg="add del">
            <ac:chgData name="영챙" userId="c09ff885faec665b" providerId="LiveId" clId="{1EBC30EC-1B7A-4D46-8125-C29DF4CB096C}" dt="2018-03-16T08:55:57.116" v="252"/>
            <ac:spMkLst>
              <pc:docMk/>
              <pc:sldMasterMk cId="2678782722" sldId="2147483648"/>
              <pc:sldLayoutMk cId="3366523805" sldId="2147483660"/>
              <ac:spMk id="13" creationId="{8737BDE5-2431-4AD1-8DD4-33C865CC924D}"/>
            </ac:spMkLst>
          </pc:spChg>
          <pc:spChg chg="add del">
            <ac:chgData name="영챙" userId="c09ff885faec665b" providerId="LiveId" clId="{1EBC30EC-1B7A-4D46-8125-C29DF4CB096C}" dt="2018-03-16T08:55:57.116" v="252"/>
            <ac:spMkLst>
              <pc:docMk/>
              <pc:sldMasterMk cId="2678782722" sldId="2147483648"/>
              <pc:sldLayoutMk cId="3366523805" sldId="2147483660"/>
              <ac:spMk id="14" creationId="{4031D902-C54B-43FD-A124-685BAF5004EF}"/>
            </ac:spMkLst>
          </pc:spChg>
          <pc:spChg chg="add">
            <ac:chgData name="영챙" userId="c09ff885faec665b" providerId="LiveId" clId="{1EBC30EC-1B7A-4D46-8125-C29DF4CB096C}" dt="2018-03-16T08:55:59.800" v="254"/>
            <ac:spMkLst>
              <pc:docMk/>
              <pc:sldMasterMk cId="2678782722" sldId="2147483648"/>
              <pc:sldLayoutMk cId="3366523805" sldId="2147483660"/>
              <ac:spMk id="15" creationId="{7C8760FA-D700-4871-8B15-6EEFDE08F166}"/>
            </ac:spMkLst>
          </pc:spChg>
          <pc:spChg chg="add">
            <ac:chgData name="영챙" userId="c09ff885faec665b" providerId="LiveId" clId="{1EBC30EC-1B7A-4D46-8125-C29DF4CB096C}" dt="2018-03-16T08:55:59.800" v="254"/>
            <ac:spMkLst>
              <pc:docMk/>
              <pc:sldMasterMk cId="2678782722" sldId="2147483648"/>
              <pc:sldLayoutMk cId="3366523805" sldId="2147483660"/>
              <ac:spMk id="16" creationId="{FA89D210-6749-4B92-A36E-0785DB5F878B}"/>
            </ac:spMkLst>
          </pc:spChg>
          <pc:spChg chg="add">
            <ac:chgData name="영챙" userId="c09ff885faec665b" providerId="LiveId" clId="{1EBC30EC-1B7A-4D46-8125-C29DF4CB096C}" dt="2018-03-16T08:55:59.800" v="254"/>
            <ac:spMkLst>
              <pc:docMk/>
              <pc:sldMasterMk cId="2678782722" sldId="2147483648"/>
              <pc:sldLayoutMk cId="3366523805" sldId="2147483660"/>
              <ac:spMk id="17" creationId="{44C92582-52F3-4E57-974C-A99F780791FE}"/>
            </ac:spMkLst>
          </pc:spChg>
          <pc:spChg chg="add">
            <ac:chgData name="영챙" userId="c09ff885faec665b" providerId="LiveId" clId="{1EBC30EC-1B7A-4D46-8125-C29DF4CB096C}" dt="2018-03-16T08:55:59.800" v="254"/>
            <ac:spMkLst>
              <pc:docMk/>
              <pc:sldMasterMk cId="2678782722" sldId="2147483648"/>
              <pc:sldLayoutMk cId="3366523805" sldId="2147483660"/>
              <ac:spMk id="18" creationId="{D07D647F-EAAE-4FB8-8A0B-3C1A5D25D2EA}"/>
            </ac:spMkLst>
          </pc:spChg>
          <pc:spChg chg="add">
            <ac:chgData name="영챙" userId="c09ff885faec665b" providerId="LiveId" clId="{1EBC30EC-1B7A-4D46-8125-C29DF4CB096C}" dt="2018-03-16T08:55:59.800" v="254"/>
            <ac:spMkLst>
              <pc:docMk/>
              <pc:sldMasterMk cId="2678782722" sldId="2147483648"/>
              <pc:sldLayoutMk cId="3366523805" sldId="2147483660"/>
              <ac:spMk id="19" creationId="{630B9F68-6E20-4E9D-9EBA-FD93682ACAD5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5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2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0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BAF6E6-111B-4F9D-B295-33AF6A7EC3BC}"/>
              </a:ext>
            </a:extLst>
          </p:cNvPr>
          <p:cNvSpPr/>
          <p:nvPr userDrawn="1"/>
        </p:nvSpPr>
        <p:spPr>
          <a:xfrm>
            <a:off x="0" y="-1"/>
            <a:ext cx="9144000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DF23D1-5CF3-4DD6-A0BC-61E6EB17B710}"/>
              </a:ext>
            </a:extLst>
          </p:cNvPr>
          <p:cNvSpPr txBox="1"/>
          <p:nvPr userDrawn="1"/>
        </p:nvSpPr>
        <p:spPr>
          <a:xfrm>
            <a:off x="100012" y="3952880"/>
            <a:ext cx="8929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문제해결기법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AC4AC9-D11F-4522-8D1A-6AC70C1E8DC0}"/>
              </a:ext>
            </a:extLst>
          </p:cNvPr>
          <p:cNvSpPr txBox="1"/>
          <p:nvPr userDrawn="1"/>
        </p:nvSpPr>
        <p:spPr>
          <a:xfrm>
            <a:off x="107158" y="5591175"/>
            <a:ext cx="8929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주차 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A (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단어 게임 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)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B27784-05B9-4DFB-BE8D-AF8A57296EFD}"/>
              </a:ext>
            </a:extLst>
          </p:cNvPr>
          <p:cNvSpPr txBox="1"/>
          <p:nvPr userDrawn="1"/>
        </p:nvSpPr>
        <p:spPr>
          <a:xfrm>
            <a:off x="107158" y="6037451"/>
            <a:ext cx="892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12141540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박영창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8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7C8760FA-D700-4871-8B15-6EEFDE08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ko-KR" altLang="en-US" dirty="0"/>
              <a:t>문제설명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FA89D210-6749-4B92-A36E-0785DB5F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C92582-52F3-4E57-974C-A99F780791FE}"/>
              </a:ext>
            </a:extLst>
          </p:cNvPr>
          <p:cNvSpPr/>
          <p:nvPr userDrawn="1"/>
        </p:nvSpPr>
        <p:spPr>
          <a:xfrm>
            <a:off x="0" y="-1"/>
            <a:ext cx="9144000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D07D647F-EAAE-4FB8-8A0B-3C1A5D25D2EA}"/>
              </a:ext>
            </a:extLst>
          </p:cNvPr>
          <p:cNvSpPr/>
          <p:nvPr userDrawn="1"/>
        </p:nvSpPr>
        <p:spPr>
          <a:xfrm>
            <a:off x="3" y="1201518"/>
            <a:ext cx="9143999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0B9F68-6E20-4E9D-9EBA-FD93682ACAD5}"/>
              </a:ext>
            </a:extLst>
          </p:cNvPr>
          <p:cNvSpPr txBox="1"/>
          <p:nvPr userDrawn="1"/>
        </p:nvSpPr>
        <p:spPr>
          <a:xfrm>
            <a:off x="100012" y="180979"/>
            <a:ext cx="8929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문제해결기법</a:t>
            </a:r>
          </a:p>
        </p:txBody>
      </p:sp>
    </p:spTree>
    <p:extLst>
      <p:ext uri="{BB962C8B-B14F-4D97-AF65-F5344CB8AC3E}">
        <p14:creationId xmlns:p14="http://schemas.microsoft.com/office/powerpoint/2010/main" val="336652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D0A5C6-7967-4FCF-8F39-D0CBCAAE9B54}"/>
              </a:ext>
            </a:extLst>
          </p:cNvPr>
          <p:cNvSpPr/>
          <p:nvPr userDrawn="1"/>
        </p:nvSpPr>
        <p:spPr>
          <a:xfrm>
            <a:off x="0" y="-1"/>
            <a:ext cx="9144000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DADC9C0-180E-49BB-842C-D58F1980C107}"/>
              </a:ext>
            </a:extLst>
          </p:cNvPr>
          <p:cNvSpPr/>
          <p:nvPr userDrawn="1"/>
        </p:nvSpPr>
        <p:spPr>
          <a:xfrm>
            <a:off x="3" y="1201518"/>
            <a:ext cx="9143999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9505A0-BA46-4BFB-994B-1EE644A0B65A}"/>
              </a:ext>
            </a:extLst>
          </p:cNvPr>
          <p:cNvSpPr txBox="1"/>
          <p:nvPr userDrawn="1"/>
        </p:nvSpPr>
        <p:spPr>
          <a:xfrm>
            <a:off x="100012" y="180979"/>
            <a:ext cx="8929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문제해결기법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B323B4-6CD0-4E10-B6AE-690E9157579D}"/>
              </a:ext>
            </a:extLst>
          </p:cNvPr>
          <p:cNvSpPr/>
          <p:nvPr userDrawn="1"/>
        </p:nvSpPr>
        <p:spPr>
          <a:xfrm>
            <a:off x="0" y="-1"/>
            <a:ext cx="9144000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65D28C1-499E-463E-9B3A-B6A9A5006203}"/>
              </a:ext>
            </a:extLst>
          </p:cNvPr>
          <p:cNvSpPr/>
          <p:nvPr userDrawn="1"/>
        </p:nvSpPr>
        <p:spPr>
          <a:xfrm>
            <a:off x="3" y="1201518"/>
            <a:ext cx="9143999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AA71C-8A9B-4780-8224-3C6469E5848B}"/>
              </a:ext>
            </a:extLst>
          </p:cNvPr>
          <p:cNvSpPr txBox="1"/>
          <p:nvPr userDrawn="1"/>
        </p:nvSpPr>
        <p:spPr>
          <a:xfrm>
            <a:off x="100012" y="180979"/>
            <a:ext cx="8929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14E8DD-05B4-4221-9257-9C8AD8CB51B2}"/>
              </a:ext>
            </a:extLst>
          </p:cNvPr>
          <p:cNvSpPr txBox="1"/>
          <p:nvPr userDrawn="1"/>
        </p:nvSpPr>
        <p:spPr>
          <a:xfrm>
            <a:off x="342900" y="1181104"/>
            <a:ext cx="8343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86" indent="-57148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 해석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marL="571486" indent="-57148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 풀이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marL="571486" indent="-57148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코드 분석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marL="571486" indent="-57148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성능 분석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marL="571486" indent="-57148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수행 결과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marL="571486" indent="-57148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Q &amp; A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726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25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7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3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3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61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54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7F3EB-5ECA-452A-A016-700BC2341440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49" r:id="rId12"/>
    <p:sldLayoutId id="2147483660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80E3C2D-8119-48A0-819A-33FDDC604CDD}"/>
              </a:ext>
            </a:extLst>
          </p:cNvPr>
          <p:cNvSpPr/>
          <p:nvPr/>
        </p:nvSpPr>
        <p:spPr>
          <a:xfrm>
            <a:off x="0" y="0"/>
            <a:ext cx="9144000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13650-98DC-40F5-83F2-F16DF4C44A70}"/>
              </a:ext>
            </a:extLst>
          </p:cNvPr>
          <p:cNvSpPr txBox="1"/>
          <p:nvPr/>
        </p:nvSpPr>
        <p:spPr>
          <a:xfrm>
            <a:off x="133350" y="3952874"/>
            <a:ext cx="8929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문제해결기법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0749A-CAE3-4DD9-B7DA-FE7382CC4628}"/>
              </a:ext>
            </a:extLst>
          </p:cNvPr>
          <p:cNvSpPr txBox="1"/>
          <p:nvPr/>
        </p:nvSpPr>
        <p:spPr>
          <a:xfrm>
            <a:off x="142877" y="5591171"/>
            <a:ext cx="892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11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주차 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– 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가장 큰 </a:t>
            </a:r>
            <a:r>
              <a:rPr lang="ko-KR" alt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카페트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만들기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1619A-8159-4ED2-B140-68C8D2B8CFDD}"/>
              </a:ext>
            </a:extLst>
          </p:cNvPr>
          <p:cNvSpPr txBox="1"/>
          <p:nvPr/>
        </p:nvSpPr>
        <p:spPr>
          <a:xfrm>
            <a:off x="142877" y="6037447"/>
            <a:ext cx="892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12141540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박영창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53D49-ED3D-45E1-84DD-5ECD134AD1A7}"/>
              </a:ext>
            </a:extLst>
          </p:cNvPr>
          <p:cNvSpPr txBox="1">
            <a:spLocks/>
          </p:cNvSpPr>
          <p:nvPr/>
        </p:nvSpPr>
        <p:spPr>
          <a:xfrm>
            <a:off x="-3" y="365122"/>
            <a:ext cx="78867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문제설명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DD1ACD-0EB5-4609-A456-34D1364319AB}"/>
              </a:ext>
            </a:extLst>
          </p:cNvPr>
          <p:cNvSpPr/>
          <p:nvPr/>
        </p:nvSpPr>
        <p:spPr>
          <a:xfrm>
            <a:off x="-3" y="0"/>
            <a:ext cx="9144001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082CFD4-AABE-483B-B2C5-F288E7554044}"/>
              </a:ext>
            </a:extLst>
          </p:cNvPr>
          <p:cNvSpPr/>
          <p:nvPr/>
        </p:nvSpPr>
        <p:spPr>
          <a:xfrm>
            <a:off x="1" y="1201519"/>
            <a:ext cx="9144000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DAE88-A662-45D6-9BF8-C2B37A570BAC}"/>
              </a:ext>
            </a:extLst>
          </p:cNvPr>
          <p:cNvSpPr txBox="1"/>
          <p:nvPr/>
        </p:nvSpPr>
        <p:spPr>
          <a:xfrm>
            <a:off x="133346" y="180973"/>
            <a:ext cx="8929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성능 분석 및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D4124-09F0-460D-95FD-02366C762054}"/>
              </a:ext>
            </a:extLst>
          </p:cNvPr>
          <p:cNvSpPr txBox="1"/>
          <p:nvPr/>
        </p:nvSpPr>
        <p:spPr>
          <a:xfrm>
            <a:off x="152397" y="1181101"/>
            <a:ext cx="8915401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36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성능 분석</a:t>
            </a:r>
            <a:endParaRPr lang="en-US" altLang="ko-KR" sz="1051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행의 수 </a:t>
            </a: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N</a:t>
            </a:r>
          </a:p>
          <a:p>
            <a:pPr lvl="1">
              <a:lnSpc>
                <a:spcPct val="130000"/>
              </a:lnSpc>
            </a:pPr>
            <a:r>
              <a:rPr lang="ko-KR" altLang="en-US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열의 수 </a:t>
            </a: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M</a:t>
            </a:r>
          </a:p>
          <a:p>
            <a:pPr lvl="1">
              <a:lnSpc>
                <a:spcPct val="130000"/>
              </a:lnSpc>
            </a:pPr>
            <a:r>
              <a:rPr lang="ko-KR" altLang="en-US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시간 복잡도 </a:t>
            </a: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O(N*M^2)</a:t>
            </a:r>
            <a:endParaRPr lang="en-US" altLang="ko-KR" sz="24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31EA6-7415-4826-9728-31148A01EF4C}"/>
              </a:ext>
            </a:extLst>
          </p:cNvPr>
          <p:cNvSpPr txBox="1"/>
          <p:nvPr/>
        </p:nvSpPr>
        <p:spPr>
          <a:xfrm>
            <a:off x="133346" y="3429000"/>
            <a:ext cx="891540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36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결과</a:t>
            </a:r>
            <a:endParaRPr lang="en-US" altLang="ko-KR" sz="1051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599A24-FB9B-4221-A2A5-FAFA4F3D9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" t="29958" r="78454" b="45430"/>
          <a:stretch/>
        </p:blipFill>
        <p:spPr>
          <a:xfrm>
            <a:off x="421168" y="4244536"/>
            <a:ext cx="3440672" cy="22483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CA22FB-7A2D-410B-AEAB-DAC8E5117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" t="29958" r="78969" b="45430"/>
          <a:stretch/>
        </p:blipFill>
        <p:spPr>
          <a:xfrm>
            <a:off x="4591045" y="4209821"/>
            <a:ext cx="3298360" cy="224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2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F5CEA-4380-46E3-B7A4-AE4A493B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351" y="2766223"/>
            <a:ext cx="1356980" cy="1325563"/>
          </a:xfrm>
        </p:spPr>
        <p:txBody>
          <a:bodyPr/>
          <a:lstStyle/>
          <a:p>
            <a:pPr algn="ctr"/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4544880-4A93-45E6-83E0-F9DB8F4EE87E}"/>
              </a:ext>
            </a:extLst>
          </p:cNvPr>
          <p:cNvSpPr/>
          <p:nvPr/>
        </p:nvSpPr>
        <p:spPr>
          <a:xfrm>
            <a:off x="3" y="1201524"/>
            <a:ext cx="9143999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97FC94-86FF-40B6-9F86-19ED6D0F7F6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Q &amp; 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1B6B66-2E31-41D1-B357-B854F126A68B}"/>
              </a:ext>
            </a:extLst>
          </p:cNvPr>
          <p:cNvSpPr/>
          <p:nvPr/>
        </p:nvSpPr>
        <p:spPr>
          <a:xfrm>
            <a:off x="0" y="5"/>
            <a:ext cx="9144000" cy="12015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55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CDB832-DA7D-494F-82F3-CE37C667F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0" t="11382" r="60779" b="8617"/>
          <a:stretch/>
        </p:blipFill>
        <p:spPr>
          <a:xfrm>
            <a:off x="0" y="0"/>
            <a:ext cx="4719319" cy="6413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6816A3-F287-457D-A60B-3B6BFB8D7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77" t="15728" r="61445" b="19679"/>
          <a:stretch/>
        </p:blipFill>
        <p:spPr>
          <a:xfrm>
            <a:off x="4539252" y="0"/>
            <a:ext cx="4604748" cy="56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2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28B9E0C-47F7-4FE2-8191-459B7952A440}"/>
              </a:ext>
            </a:extLst>
          </p:cNvPr>
          <p:cNvSpPr/>
          <p:nvPr/>
        </p:nvSpPr>
        <p:spPr>
          <a:xfrm>
            <a:off x="0" y="0"/>
            <a:ext cx="9143998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CBB5AB-3E58-4955-B5D5-0B639A568372}"/>
              </a:ext>
            </a:extLst>
          </p:cNvPr>
          <p:cNvSpPr/>
          <p:nvPr/>
        </p:nvSpPr>
        <p:spPr>
          <a:xfrm>
            <a:off x="3" y="1201519"/>
            <a:ext cx="9143997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6CD3C-AB2F-4C4D-8927-46074251F8F7}"/>
              </a:ext>
            </a:extLst>
          </p:cNvPr>
          <p:cNvSpPr txBox="1"/>
          <p:nvPr/>
        </p:nvSpPr>
        <p:spPr>
          <a:xfrm>
            <a:off x="133350" y="180973"/>
            <a:ext cx="8929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D797E-32EE-43EB-89F2-9E554AC0B1ED}"/>
              </a:ext>
            </a:extLst>
          </p:cNvPr>
          <p:cNvSpPr txBox="1"/>
          <p:nvPr/>
        </p:nvSpPr>
        <p:spPr>
          <a:xfrm>
            <a:off x="457200" y="1181099"/>
            <a:ext cx="8343898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86" indent="-57148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 개요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marL="571486" indent="-57148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 풀이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marL="571486" indent="-57148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성능 분석 및 결과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marL="571486" indent="-57148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13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6ED4B-AB37-45F4-B94C-2CC1C3BD5E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0" y="365121"/>
            <a:ext cx="7886698" cy="1325563"/>
          </a:xfrm>
        </p:spPr>
        <p:txBody>
          <a:bodyPr/>
          <a:lstStyle/>
          <a:p>
            <a:r>
              <a:rPr lang="ko-KR" altLang="en-US" dirty="0"/>
              <a:t>문제설명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56085B-BF4D-4B40-BC7B-9822F99AAA3E}"/>
              </a:ext>
            </a:extLst>
          </p:cNvPr>
          <p:cNvSpPr/>
          <p:nvPr/>
        </p:nvSpPr>
        <p:spPr>
          <a:xfrm>
            <a:off x="0" y="0"/>
            <a:ext cx="9143998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82AE28-700B-4CDB-8641-E4CFE00FE432}"/>
              </a:ext>
            </a:extLst>
          </p:cNvPr>
          <p:cNvSpPr/>
          <p:nvPr/>
        </p:nvSpPr>
        <p:spPr>
          <a:xfrm>
            <a:off x="3" y="1201519"/>
            <a:ext cx="9143997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B7FBF-48C0-4672-B81D-D6CED7C42F5E}"/>
              </a:ext>
            </a:extLst>
          </p:cNvPr>
          <p:cNvSpPr txBox="1"/>
          <p:nvPr/>
        </p:nvSpPr>
        <p:spPr>
          <a:xfrm>
            <a:off x="133350" y="180973"/>
            <a:ext cx="8929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 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010A46-703B-4A75-A22B-30C211E1B170}"/>
              </a:ext>
            </a:extLst>
          </p:cNvPr>
          <p:cNvSpPr txBox="1"/>
          <p:nvPr/>
        </p:nvSpPr>
        <p:spPr>
          <a:xfrm>
            <a:off x="207169" y="1196635"/>
            <a:ext cx="8653802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30000"/>
              </a:lnSpc>
            </a:pPr>
            <a:r>
              <a:rPr lang="ko-KR" altLang="en-US" sz="2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불규칙한 모양의 헝겊</a:t>
            </a:r>
            <a:endParaRPr lang="en-US" altLang="ko-KR" sz="24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endParaRPr lang="en-US" altLang="ko-KR" sz="24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2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	1. </a:t>
            </a:r>
            <a:r>
              <a:rPr lang="ko-KR" altLang="en-US" sz="2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행과 열의 수 입력</a:t>
            </a:r>
            <a:endParaRPr lang="en-US" altLang="ko-KR" sz="24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endParaRPr lang="en-US" altLang="ko-KR" sz="24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2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	2. </a:t>
            </a:r>
            <a:r>
              <a:rPr lang="ko-KR" altLang="en-US" sz="2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헝겊의 상태를 입력 </a:t>
            </a:r>
            <a:r>
              <a:rPr lang="en-US" altLang="ko-KR" sz="24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(RLE)</a:t>
            </a:r>
          </a:p>
          <a:p>
            <a:pPr lvl="1">
              <a:lnSpc>
                <a:spcPct val="130000"/>
              </a:lnSpc>
            </a:pPr>
            <a:endParaRPr lang="en-US" altLang="ko-KR" sz="2400" spc="-151" dirty="0">
              <a:solidFill>
                <a:schemeClr val="accent1">
                  <a:lumMod val="7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endParaRPr lang="en-US" altLang="ko-KR" sz="2400" spc="-151" dirty="0">
              <a:solidFill>
                <a:schemeClr val="accent1">
                  <a:lumMod val="7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endParaRPr lang="en-US" altLang="ko-KR" sz="2400" spc="-151" dirty="0">
              <a:solidFill>
                <a:schemeClr val="accent1">
                  <a:lumMod val="7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endParaRPr lang="en-US" altLang="ko-KR" sz="2400" spc="-151" dirty="0">
              <a:solidFill>
                <a:schemeClr val="accent1">
                  <a:lumMod val="7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endParaRPr lang="en-US" altLang="ko-KR" sz="2400" spc="-151" dirty="0">
              <a:solidFill>
                <a:schemeClr val="accent1">
                  <a:lumMod val="7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ko-KR" altLang="en-US" sz="2400" spc="-151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헝겊으로 만들 수 있는 가장 큰 </a:t>
            </a:r>
            <a:r>
              <a:rPr lang="ko-KR" altLang="en-US" sz="2400" spc="-151" dirty="0" err="1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카페트</a:t>
            </a:r>
            <a:r>
              <a:rPr lang="en-US" altLang="ko-KR" sz="2400" spc="-151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(f</a:t>
            </a:r>
            <a:r>
              <a:rPr lang="ko-KR" altLang="en-US" sz="2400" spc="-151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로 이루어진 가장 큰 직사각형</a:t>
            </a:r>
            <a:r>
              <a:rPr lang="en-US" altLang="ko-KR" sz="2400" spc="-151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)</a:t>
            </a:r>
            <a:r>
              <a:rPr lang="ko-KR" altLang="en-US" sz="2400" spc="-151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endParaRPr lang="en-US" altLang="ko-KR" sz="1100" spc="-151" dirty="0">
              <a:solidFill>
                <a:schemeClr val="accent1">
                  <a:lumMod val="7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E5C7DC0-0C74-4241-A430-DFD6DD906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977731"/>
              </p:ext>
            </p:extLst>
          </p:nvPr>
        </p:nvGraphicFramePr>
        <p:xfrm>
          <a:off x="4817096" y="1419884"/>
          <a:ext cx="37424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70">
                  <a:extLst>
                    <a:ext uri="{9D8B030D-6E8A-4147-A177-3AD203B41FA5}">
                      <a16:colId xmlns:a16="http://schemas.microsoft.com/office/drawing/2014/main" val="253403869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830622982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98137169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9953292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864264390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3531741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334603200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347885785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434796819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88521798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07548511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48638660"/>
                    </a:ext>
                  </a:extLst>
                </a:gridCol>
              </a:tblGrid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8104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94546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460082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8259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272869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4695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75237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22163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662686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38654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698620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745607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02981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046062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84990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01197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1746800B-76DA-4F3B-8888-9A54E49C726B}"/>
              </a:ext>
            </a:extLst>
          </p:cNvPr>
          <p:cNvSpPr/>
          <p:nvPr/>
        </p:nvSpPr>
        <p:spPr>
          <a:xfrm>
            <a:off x="6062133" y="2506133"/>
            <a:ext cx="618067" cy="1651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4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CF22386-E92D-4A70-9E2B-A366EA56933B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788669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문제설명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0AEFE7-D0AD-4FBE-96A7-3476AECBFCEC}"/>
              </a:ext>
            </a:extLst>
          </p:cNvPr>
          <p:cNvSpPr/>
          <p:nvPr/>
        </p:nvSpPr>
        <p:spPr>
          <a:xfrm>
            <a:off x="0" y="0"/>
            <a:ext cx="9143998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0E4D6AF-97A7-490D-A49F-1E0549B4371F}"/>
              </a:ext>
            </a:extLst>
          </p:cNvPr>
          <p:cNvSpPr/>
          <p:nvPr/>
        </p:nvSpPr>
        <p:spPr>
          <a:xfrm>
            <a:off x="3" y="1201519"/>
            <a:ext cx="9143997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479F3-9D46-4D53-9A70-83AA4744F791}"/>
              </a:ext>
            </a:extLst>
          </p:cNvPr>
          <p:cNvSpPr txBox="1"/>
          <p:nvPr/>
        </p:nvSpPr>
        <p:spPr>
          <a:xfrm>
            <a:off x="133350" y="180973"/>
            <a:ext cx="8929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 풀이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BBF8CA-F16D-499E-9063-A890FD7A54B9}"/>
              </a:ext>
            </a:extLst>
          </p:cNvPr>
          <p:cNvSpPr txBox="1"/>
          <p:nvPr/>
        </p:nvSpPr>
        <p:spPr>
          <a:xfrm>
            <a:off x="3805152" y="1083416"/>
            <a:ext cx="554839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ko-KR" sz="5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</a:t>
            </a:r>
            <a:r>
              <a:rPr lang="ko-KR" altLang="en-US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차원 </a:t>
            </a: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char </a:t>
            </a:r>
            <a:r>
              <a:rPr lang="ko-KR" altLang="en-US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배열 </a:t>
            </a: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carpet</a:t>
            </a:r>
          </a:p>
          <a:p>
            <a:pPr>
              <a:lnSpc>
                <a:spcPct val="130000"/>
              </a:lnSpc>
            </a:pPr>
            <a:endParaRPr lang="en-US" altLang="ko-KR" sz="20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445D60B-55D5-4390-BFD7-3AE1D59BB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61898"/>
              </p:ext>
            </p:extLst>
          </p:nvPr>
        </p:nvGraphicFramePr>
        <p:xfrm>
          <a:off x="72640" y="1234440"/>
          <a:ext cx="37424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70">
                  <a:extLst>
                    <a:ext uri="{9D8B030D-6E8A-4147-A177-3AD203B41FA5}">
                      <a16:colId xmlns:a16="http://schemas.microsoft.com/office/drawing/2014/main" val="253403869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830622982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98137169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9953292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864264390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3531741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334603200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347885785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434796819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88521798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07548511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48638660"/>
                    </a:ext>
                  </a:extLst>
                </a:gridCol>
              </a:tblGrid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8104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94546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460082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8259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272869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4695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75237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22163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662686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38654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698620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745607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02981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046062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84990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01197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7D49746-CC17-416C-AC21-B9F6F9A7C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225080"/>
              </p:ext>
            </p:extLst>
          </p:nvPr>
        </p:nvGraphicFramePr>
        <p:xfrm>
          <a:off x="84449" y="1226132"/>
          <a:ext cx="37424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70">
                  <a:extLst>
                    <a:ext uri="{9D8B030D-6E8A-4147-A177-3AD203B41FA5}">
                      <a16:colId xmlns:a16="http://schemas.microsoft.com/office/drawing/2014/main" val="253403869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830622982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98137169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9953292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864264390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3531741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334603200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347885785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434796819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88521798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07548511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48638660"/>
                    </a:ext>
                  </a:extLst>
                </a:gridCol>
              </a:tblGrid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8104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94546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460082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8259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272869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4695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75237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22163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662686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38654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698620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745607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02981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046062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84990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01197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25CA4099-7AFA-4246-BA3D-7D645226E8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50" t="24942" r="55464" b="44823"/>
          <a:stretch/>
        </p:blipFill>
        <p:spPr>
          <a:xfrm>
            <a:off x="3887717" y="1690687"/>
            <a:ext cx="4860798" cy="31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2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38CD9-1F1D-4FE1-9BEB-F5DFA51EB17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788669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문제설명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CBC27D-02C2-4C1E-A811-71A64081EB7E}"/>
              </a:ext>
            </a:extLst>
          </p:cNvPr>
          <p:cNvSpPr/>
          <p:nvPr/>
        </p:nvSpPr>
        <p:spPr>
          <a:xfrm>
            <a:off x="0" y="0"/>
            <a:ext cx="9143998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F2C6EF-4FDB-4ED7-BE68-E08C72015CCC}"/>
              </a:ext>
            </a:extLst>
          </p:cNvPr>
          <p:cNvSpPr/>
          <p:nvPr/>
        </p:nvSpPr>
        <p:spPr>
          <a:xfrm>
            <a:off x="3" y="1201519"/>
            <a:ext cx="9143997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64C03-81B9-4BCF-8EF8-BA37B4A011AD}"/>
              </a:ext>
            </a:extLst>
          </p:cNvPr>
          <p:cNvSpPr txBox="1"/>
          <p:nvPr/>
        </p:nvSpPr>
        <p:spPr>
          <a:xfrm>
            <a:off x="133350" y="180973"/>
            <a:ext cx="8929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 풀이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EFB72-EE2E-413A-A8A4-93815ED0DFF5}"/>
              </a:ext>
            </a:extLst>
          </p:cNvPr>
          <p:cNvSpPr txBox="1"/>
          <p:nvPr/>
        </p:nvSpPr>
        <p:spPr>
          <a:xfrm>
            <a:off x="3805152" y="1083416"/>
            <a:ext cx="5548396" cy="379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ko-KR" sz="5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‘ f ’</a:t>
            </a:r>
            <a:r>
              <a:rPr lang="ko-KR" altLang="en-US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가 저장되어 있는 위치 </a:t>
            </a: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( </a:t>
            </a:r>
            <a:r>
              <a:rPr lang="en-US" altLang="ko-KR" sz="2000" spc="-15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i</a:t>
            </a: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, j )</a:t>
            </a:r>
            <a:r>
              <a:rPr lang="ko-KR" altLang="en-US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를 찾는다</a:t>
            </a:r>
            <a:endParaRPr lang="en-US" altLang="ko-KR" sz="20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( </a:t>
            </a:r>
            <a:r>
              <a:rPr lang="en-US" altLang="ko-KR" sz="2000" spc="-15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i</a:t>
            </a: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, j )</a:t>
            </a:r>
            <a:r>
              <a:rPr lang="ko-KR" altLang="en-US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이후에 </a:t>
            </a: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‘ f ‘</a:t>
            </a:r>
            <a:r>
              <a:rPr lang="ko-KR" altLang="en-US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가 저장되어 있는 </a:t>
            </a: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( k , l )</a:t>
            </a:r>
            <a:r>
              <a:rPr lang="ko-KR" altLang="en-US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을 찾는다</a:t>
            </a: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20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( </a:t>
            </a:r>
            <a:r>
              <a:rPr lang="en-US" altLang="ko-KR" sz="2000" spc="-15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i</a:t>
            </a: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, j ) </a:t>
            </a:r>
            <a:r>
              <a:rPr lang="ko-KR" altLang="en-US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와 </a:t>
            </a: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( k , l ) </a:t>
            </a:r>
            <a:r>
              <a:rPr lang="ko-KR" altLang="en-US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로 만들어지는 직사각형에 저장되어 </a:t>
            </a:r>
            <a:endParaRPr lang="en-US" altLang="ko-KR" sz="20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있는 값이 모두 </a:t>
            </a: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‘ f ‘</a:t>
            </a:r>
            <a:r>
              <a:rPr lang="ko-KR" altLang="en-US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인지 확인하고 두 좌표 사이의 넓이를 구해 넓이의 최대값을 저장 후 출력한다</a:t>
            </a: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5F29DDF-969D-42D7-B269-4AA927740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228511"/>
              </p:ext>
            </p:extLst>
          </p:nvPr>
        </p:nvGraphicFramePr>
        <p:xfrm>
          <a:off x="84449" y="1226132"/>
          <a:ext cx="37424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70">
                  <a:extLst>
                    <a:ext uri="{9D8B030D-6E8A-4147-A177-3AD203B41FA5}">
                      <a16:colId xmlns:a16="http://schemas.microsoft.com/office/drawing/2014/main" val="253403869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830622982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98137169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9953292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864264390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3531741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334603200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347885785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434796819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88521798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07548511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48638660"/>
                    </a:ext>
                  </a:extLst>
                </a:gridCol>
              </a:tblGrid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8104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94546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460082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8259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272869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4695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75237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22163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662686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38654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698620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745607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02981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046062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84990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011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26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1F315-8782-4C09-BA09-3B42EB3EB626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788669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문제설명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553F48-F8AA-4374-97DD-A52C6FE550E8}"/>
              </a:ext>
            </a:extLst>
          </p:cNvPr>
          <p:cNvSpPr/>
          <p:nvPr/>
        </p:nvSpPr>
        <p:spPr>
          <a:xfrm>
            <a:off x="0" y="0"/>
            <a:ext cx="9143998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918ED82-E811-4E31-BBE0-6184C3134C8D}"/>
              </a:ext>
            </a:extLst>
          </p:cNvPr>
          <p:cNvSpPr/>
          <p:nvPr/>
        </p:nvSpPr>
        <p:spPr>
          <a:xfrm>
            <a:off x="3" y="1201519"/>
            <a:ext cx="9143997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10D2D-69DA-47B1-BA1B-07E7983C8008}"/>
              </a:ext>
            </a:extLst>
          </p:cNvPr>
          <p:cNvSpPr txBox="1"/>
          <p:nvPr/>
        </p:nvSpPr>
        <p:spPr>
          <a:xfrm>
            <a:off x="133350" y="180973"/>
            <a:ext cx="8929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 풀이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7440DD-C969-49E1-9BE8-7A3D54103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88" t="18759" r="52934" b="34716"/>
          <a:stretch/>
        </p:blipFill>
        <p:spPr>
          <a:xfrm>
            <a:off x="58883" y="1235077"/>
            <a:ext cx="5624943" cy="51152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F0FBD7-B248-4594-AAF2-30395BBAC756}"/>
              </a:ext>
            </a:extLst>
          </p:cNvPr>
          <p:cNvSpPr txBox="1"/>
          <p:nvPr/>
        </p:nvSpPr>
        <p:spPr>
          <a:xfrm>
            <a:off x="5852895" y="1476375"/>
            <a:ext cx="3041072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ko-KR" sz="5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시간 복잡도 </a:t>
            </a: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O(N^3 * M^3)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90AB8D-AB7E-40B8-B541-6B27724360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" t="31729" r="79222" b="46147"/>
          <a:stretch/>
        </p:blipFill>
        <p:spPr>
          <a:xfrm>
            <a:off x="5852894" y="2343700"/>
            <a:ext cx="2865457" cy="17710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C50BFC-80F6-4D9A-90A0-FD4737E4C8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4" t="31729" r="79445" b="45950"/>
          <a:stretch/>
        </p:blipFill>
        <p:spPr>
          <a:xfrm>
            <a:off x="5852894" y="4292918"/>
            <a:ext cx="2808750" cy="177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0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187A8C9-FB44-4E6D-9935-F96101F01065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788669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문제설명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B7A008-3D12-4C28-A7EC-46A91BBD7DF3}"/>
              </a:ext>
            </a:extLst>
          </p:cNvPr>
          <p:cNvSpPr/>
          <p:nvPr/>
        </p:nvSpPr>
        <p:spPr>
          <a:xfrm>
            <a:off x="0" y="0"/>
            <a:ext cx="9143998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0A5FB36-8BDA-4EDE-818B-1FA537229A34}"/>
              </a:ext>
            </a:extLst>
          </p:cNvPr>
          <p:cNvSpPr/>
          <p:nvPr/>
        </p:nvSpPr>
        <p:spPr>
          <a:xfrm>
            <a:off x="3" y="1201519"/>
            <a:ext cx="9143997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EB52A-DE74-4883-990B-8C19AE33C49F}"/>
              </a:ext>
            </a:extLst>
          </p:cNvPr>
          <p:cNvSpPr txBox="1"/>
          <p:nvPr/>
        </p:nvSpPr>
        <p:spPr>
          <a:xfrm>
            <a:off x="133350" y="180973"/>
            <a:ext cx="8929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 풀이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11AAF6-D3C2-4368-8290-969AC30C5ACD}"/>
              </a:ext>
            </a:extLst>
          </p:cNvPr>
          <p:cNvSpPr txBox="1"/>
          <p:nvPr/>
        </p:nvSpPr>
        <p:spPr>
          <a:xfrm>
            <a:off x="3805152" y="1083416"/>
            <a:ext cx="5548396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ko-KR" sz="5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</a:t>
            </a:r>
            <a:r>
              <a:rPr lang="ko-KR" altLang="en-US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차원 </a:t>
            </a: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int </a:t>
            </a:r>
            <a:r>
              <a:rPr lang="ko-KR" altLang="en-US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배열 </a:t>
            </a: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carpet</a:t>
            </a:r>
          </a:p>
          <a:p>
            <a:pPr>
              <a:lnSpc>
                <a:spcPct val="130000"/>
              </a:lnSpc>
            </a:pPr>
            <a:endParaRPr lang="en-US" altLang="ko-KR" sz="20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  carpet[ </a:t>
            </a:r>
            <a:r>
              <a:rPr lang="en-US" altLang="ko-KR" sz="2000" spc="-15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i</a:t>
            </a: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][ j ] = ( </a:t>
            </a:r>
            <a:r>
              <a:rPr lang="en-US" altLang="ko-KR" sz="2000" spc="-15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i</a:t>
            </a:r>
            <a:r>
              <a:rPr lang="en-US" altLang="ko-KR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, j ) </a:t>
            </a:r>
            <a:r>
              <a:rPr lang="ko-KR" altLang="en-US" sz="20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좌표의 헝겊 존재 여부</a:t>
            </a:r>
            <a:endParaRPr lang="en-US" altLang="ko-KR" sz="20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65A96CE-4E4F-4537-A973-6AAC5B0ED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76101"/>
              </p:ext>
            </p:extLst>
          </p:nvPr>
        </p:nvGraphicFramePr>
        <p:xfrm>
          <a:off x="72640" y="1234440"/>
          <a:ext cx="37424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70">
                  <a:extLst>
                    <a:ext uri="{9D8B030D-6E8A-4147-A177-3AD203B41FA5}">
                      <a16:colId xmlns:a16="http://schemas.microsoft.com/office/drawing/2014/main" val="253403869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830622982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98137169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9953292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864264390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3531741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334603200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347885785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434796819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88521798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07548511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48638660"/>
                    </a:ext>
                  </a:extLst>
                </a:gridCol>
              </a:tblGrid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8104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94546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460082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8259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272869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4695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75237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22163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662686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38654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698620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745607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02981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046062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84990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01197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0681797-2768-4606-A967-CFA4A079E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32697"/>
              </p:ext>
            </p:extLst>
          </p:nvPr>
        </p:nvGraphicFramePr>
        <p:xfrm>
          <a:off x="84449" y="1226132"/>
          <a:ext cx="37424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70">
                  <a:extLst>
                    <a:ext uri="{9D8B030D-6E8A-4147-A177-3AD203B41FA5}">
                      <a16:colId xmlns:a16="http://schemas.microsoft.com/office/drawing/2014/main" val="253403869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830622982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98137169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9953292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864264390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3531741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334603200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347885785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434796819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88521798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07548511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48638660"/>
                    </a:ext>
                  </a:extLst>
                </a:gridCol>
              </a:tblGrid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8104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94546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460082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8259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272869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4695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75237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22163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662686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38654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698620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745607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02981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046062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84990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011970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42FB19D1-A824-4781-BB57-2EF56AACA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86" t="35876" r="53942" b="32556"/>
          <a:stretch/>
        </p:blipFill>
        <p:spPr>
          <a:xfrm>
            <a:off x="3891015" y="1690687"/>
            <a:ext cx="5081782" cy="326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7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41762-6E9B-41C1-86E5-6FBAC3ED8932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788669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문제설명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1A0003-2D89-4C9A-AE28-C34AF29D3170}"/>
              </a:ext>
            </a:extLst>
          </p:cNvPr>
          <p:cNvSpPr/>
          <p:nvPr/>
        </p:nvSpPr>
        <p:spPr>
          <a:xfrm>
            <a:off x="0" y="0"/>
            <a:ext cx="9143998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4DA81B9-253B-4DBA-97B7-59B9D63EEB41}"/>
              </a:ext>
            </a:extLst>
          </p:cNvPr>
          <p:cNvSpPr/>
          <p:nvPr/>
        </p:nvSpPr>
        <p:spPr>
          <a:xfrm>
            <a:off x="3" y="1201519"/>
            <a:ext cx="9143997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81CFA-1D38-4E06-9D1A-5807EE6C0185}"/>
              </a:ext>
            </a:extLst>
          </p:cNvPr>
          <p:cNvSpPr txBox="1"/>
          <p:nvPr/>
        </p:nvSpPr>
        <p:spPr>
          <a:xfrm>
            <a:off x="133350" y="180973"/>
            <a:ext cx="8929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 풀이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CD305-5818-4003-B3B8-C56D7DDC3693}"/>
              </a:ext>
            </a:extLst>
          </p:cNvPr>
          <p:cNvSpPr txBox="1"/>
          <p:nvPr/>
        </p:nvSpPr>
        <p:spPr>
          <a:xfrm>
            <a:off x="3805152" y="4093159"/>
            <a:ext cx="5548396" cy="95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ko-KR" sz="5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carpet[</a:t>
            </a:r>
            <a:r>
              <a:rPr lang="en-US" altLang="ko-KR" spc="-15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i</a:t>
            </a:r>
            <a:r>
              <a:rPr lang="en-US" altLang="ko-KR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][j] = </a:t>
            </a:r>
            <a:r>
              <a:rPr lang="ko-KR" altLang="en-US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위로 붙어 있는 헝겊의 수</a:t>
            </a:r>
            <a:r>
              <a:rPr lang="en-US" altLang="ko-KR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(</a:t>
            </a:r>
            <a:r>
              <a:rPr lang="ko-KR" altLang="en-US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직사각형의 높이</a:t>
            </a:r>
            <a:r>
              <a:rPr lang="en-US" altLang="ko-KR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ko-KR" sz="2000" spc="-151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0992B48-8D15-4B5D-B11B-5E19B7A56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75524"/>
              </p:ext>
            </p:extLst>
          </p:nvPr>
        </p:nvGraphicFramePr>
        <p:xfrm>
          <a:off x="84449" y="1226132"/>
          <a:ext cx="37424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70">
                  <a:extLst>
                    <a:ext uri="{9D8B030D-6E8A-4147-A177-3AD203B41FA5}">
                      <a16:colId xmlns:a16="http://schemas.microsoft.com/office/drawing/2014/main" val="253403869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830622982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98137169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9953292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864264390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3531741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334603200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347885785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434796819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88521798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07548511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48638660"/>
                    </a:ext>
                  </a:extLst>
                </a:gridCol>
              </a:tblGrid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8104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94546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460082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8259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272869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4695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75237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22163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662686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38654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698620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745607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02981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046062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84990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01197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3206D39-8BD8-4606-B0E8-600CF4679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4031"/>
              </p:ext>
            </p:extLst>
          </p:nvPr>
        </p:nvGraphicFramePr>
        <p:xfrm>
          <a:off x="76590" y="1227700"/>
          <a:ext cx="37424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70">
                  <a:extLst>
                    <a:ext uri="{9D8B030D-6E8A-4147-A177-3AD203B41FA5}">
                      <a16:colId xmlns:a16="http://schemas.microsoft.com/office/drawing/2014/main" val="253403869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830622982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98137169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9953292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864264390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3531741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334603200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347885785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434796819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88521798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07548511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48638660"/>
                    </a:ext>
                  </a:extLst>
                </a:gridCol>
              </a:tblGrid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8104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94546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460082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8259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272869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4695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75237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22163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662686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38654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698620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745607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02981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046062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84990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011970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BE75B48F-4DBD-4EE3-8E86-A443690231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 t="43889" r="59319" b="41166"/>
          <a:stretch/>
        </p:blipFill>
        <p:spPr>
          <a:xfrm>
            <a:off x="3891012" y="2026585"/>
            <a:ext cx="5064083" cy="18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6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7C5C6-2657-4B4C-A860-ACB4A4C3B544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788669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문제설명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0F9681-6232-4BB0-9196-6A8E0F21F0E0}"/>
              </a:ext>
            </a:extLst>
          </p:cNvPr>
          <p:cNvSpPr/>
          <p:nvPr/>
        </p:nvSpPr>
        <p:spPr>
          <a:xfrm>
            <a:off x="0" y="0"/>
            <a:ext cx="9143998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7356846-597B-48F1-B3FA-E5737F46A5AC}"/>
              </a:ext>
            </a:extLst>
          </p:cNvPr>
          <p:cNvSpPr/>
          <p:nvPr/>
        </p:nvSpPr>
        <p:spPr>
          <a:xfrm>
            <a:off x="3" y="1201519"/>
            <a:ext cx="9143997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12515-0B87-4A95-9C52-C94579C0BE95}"/>
              </a:ext>
            </a:extLst>
          </p:cNvPr>
          <p:cNvSpPr txBox="1"/>
          <p:nvPr/>
        </p:nvSpPr>
        <p:spPr>
          <a:xfrm>
            <a:off x="133350" y="180973"/>
            <a:ext cx="8929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 풀이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AA594CE-BA12-4B48-9823-046467545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936776"/>
              </p:ext>
            </p:extLst>
          </p:nvPr>
        </p:nvGraphicFramePr>
        <p:xfrm>
          <a:off x="76590" y="1227700"/>
          <a:ext cx="37424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70">
                  <a:extLst>
                    <a:ext uri="{9D8B030D-6E8A-4147-A177-3AD203B41FA5}">
                      <a16:colId xmlns:a16="http://schemas.microsoft.com/office/drawing/2014/main" val="253403869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830622982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98137169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9953292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864264390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3531741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334603200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347885785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3434796819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88521798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075485114"/>
                    </a:ext>
                  </a:extLst>
                </a:gridCol>
                <a:gridCol w="311870">
                  <a:extLst>
                    <a:ext uri="{9D8B030D-6E8A-4147-A177-3AD203B41FA5}">
                      <a16:colId xmlns:a16="http://schemas.microsoft.com/office/drawing/2014/main" val="1248638660"/>
                    </a:ext>
                  </a:extLst>
                </a:gridCol>
              </a:tblGrid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8104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94546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460082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8259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272869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4695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75237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22163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662686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38654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698620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745607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029818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046062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84990"/>
                  </a:ext>
                </a:extLst>
              </a:tr>
              <a:tr h="257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011970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AFC789E0-D48D-40D4-A99E-A5DF1E873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1" t="22738" r="54227" b="27778"/>
          <a:stretch/>
        </p:blipFill>
        <p:spPr>
          <a:xfrm>
            <a:off x="3860547" y="1214609"/>
            <a:ext cx="4412378" cy="44287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465CF1-F82E-411B-A01A-8F042A049F3D}"/>
              </a:ext>
            </a:extLst>
          </p:cNvPr>
          <p:cNvSpPr txBox="1"/>
          <p:nvPr/>
        </p:nvSpPr>
        <p:spPr>
          <a:xfrm>
            <a:off x="5835194" y="3149906"/>
            <a:ext cx="3293832" cy="461665"/>
          </a:xfrm>
          <a:prstGeom prst="rect">
            <a:avLst/>
          </a:prstGeom>
          <a:solidFill>
            <a:schemeClr val="bg1"/>
          </a:solidFill>
          <a:ln>
            <a:solidFill>
              <a:srgbClr val="1E1E1E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carpet[ </a:t>
            </a:r>
            <a:r>
              <a:rPr lang="en-US" altLang="ko-KR" sz="1200" dirty="0" err="1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i</a:t>
            </a:r>
            <a:r>
              <a:rPr lang="en-US" altLang="ko-KR" sz="1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][ j ] </a:t>
            </a:r>
            <a:r>
              <a:rPr lang="ko-KR" altLang="en-US" sz="1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왼쪽으로 같은 높이가 가능한지</a:t>
            </a:r>
            <a:endParaRPr lang="en-US" altLang="ko-KR" sz="1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1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가능 </a:t>
            </a:r>
            <a:r>
              <a:rPr lang="en-US" altLang="ko-KR" sz="1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-&gt; width</a:t>
            </a:r>
            <a:r>
              <a:rPr lang="ko-KR" altLang="en-US" sz="1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↑</a:t>
            </a:r>
            <a:r>
              <a:rPr lang="en-US" altLang="ko-KR" sz="1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	</a:t>
            </a:r>
            <a:r>
              <a:rPr lang="ko-KR" altLang="en-US" sz="1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불가능 </a:t>
            </a:r>
            <a:r>
              <a:rPr lang="en-US" altLang="ko-KR" sz="1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-&gt; break</a:t>
            </a:r>
            <a:endParaRPr lang="ko-KR" altLang="en-US" sz="1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48F66-0B92-4681-86A4-4056740304F9}"/>
              </a:ext>
            </a:extLst>
          </p:cNvPr>
          <p:cNvSpPr txBox="1"/>
          <p:nvPr/>
        </p:nvSpPr>
        <p:spPr>
          <a:xfrm>
            <a:off x="5835193" y="4837682"/>
            <a:ext cx="3293832" cy="461665"/>
          </a:xfrm>
          <a:prstGeom prst="rect">
            <a:avLst/>
          </a:prstGeom>
          <a:solidFill>
            <a:schemeClr val="bg1"/>
          </a:solidFill>
          <a:ln>
            <a:solidFill>
              <a:srgbClr val="1E1E1E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carpet[ </a:t>
            </a:r>
            <a:r>
              <a:rPr lang="en-US" altLang="ko-KR" sz="1200" dirty="0" err="1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i</a:t>
            </a:r>
            <a:r>
              <a:rPr lang="en-US" altLang="ko-KR" sz="1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][ j ] </a:t>
            </a:r>
            <a:r>
              <a:rPr lang="ko-KR" altLang="en-US" sz="1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오른쪽으로 같은 높이가 가능한지</a:t>
            </a:r>
            <a:endParaRPr lang="en-US" altLang="ko-KR" sz="1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1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가능 </a:t>
            </a:r>
            <a:r>
              <a:rPr lang="en-US" altLang="ko-KR" sz="1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-&gt; width</a:t>
            </a:r>
            <a:r>
              <a:rPr lang="ko-KR" altLang="en-US" sz="1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↑</a:t>
            </a:r>
            <a:r>
              <a:rPr lang="en-US" altLang="ko-KR" sz="1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	</a:t>
            </a:r>
            <a:r>
              <a:rPr lang="ko-KR" altLang="en-US" sz="1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불가능 </a:t>
            </a:r>
            <a:r>
              <a:rPr lang="en-US" altLang="ko-KR" sz="1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-&gt; break</a:t>
            </a:r>
            <a:endParaRPr lang="ko-KR" altLang="en-US" sz="1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86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1383</Words>
  <Application>Microsoft Office PowerPoint</Application>
  <PresentationFormat>화면 슬라이드 쇼(4:3)</PresentationFormat>
  <Paragraphs>1225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Calibri</vt:lpstr>
      <vt:lpstr>Wingdings</vt:lpstr>
      <vt:lpstr>210 맨발의청춘 B</vt:lpstr>
      <vt:lpstr>210 맨발의청춘 R</vt:lpstr>
      <vt:lpstr>Arial</vt:lpstr>
      <vt:lpstr>맑은 고딕</vt:lpstr>
      <vt:lpstr>Calibri Light</vt:lpstr>
      <vt:lpstr>Office 테마</vt:lpstr>
      <vt:lpstr>PowerPoint 프레젠테이션</vt:lpstr>
      <vt:lpstr>PowerPoint 프레젠테이션</vt:lpstr>
      <vt:lpstr>문제설명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영챙</dc:creator>
  <cp:lastModifiedBy>박영창</cp:lastModifiedBy>
  <cp:revision>28</cp:revision>
  <dcterms:created xsi:type="dcterms:W3CDTF">2018-03-16T05:12:52Z</dcterms:created>
  <dcterms:modified xsi:type="dcterms:W3CDTF">2018-05-19T07:22:54Z</dcterms:modified>
</cp:coreProperties>
</file>