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59" r:id="rId8"/>
  </p:sldIdLst>
  <p:sldSz cx="9144000" cy="6858000" type="screen4x3"/>
  <p:notesSz cx="6858000" cy="9144000"/>
  <p:embeddedFontLst>
    <p:embeddedFont>
      <p:font typeface="210 맨발의청춘 B" panose="02020603020101020101" pitchFamily="18" charset="-127"/>
      <p:regular r:id="rId9"/>
    </p:embeddedFont>
    <p:embeddedFont>
      <p:font typeface="210 맨발의청춘 R" panose="02020603020101020101" pitchFamily="18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챙" userId="c09ff885faec665b" providerId="LiveId" clId="{1EBC30EC-1B7A-4D46-8125-C29DF4CB096C}"/>
    <pc:docChg chg="undo custSel addSld delSld modSld modMainMaster">
      <pc:chgData name="영챙" userId="c09ff885faec665b" providerId="LiveId" clId="{1EBC30EC-1B7A-4D46-8125-C29DF4CB096C}" dt="2018-03-16T13:21:28.411" v="5085"/>
      <pc:docMkLst>
        <pc:docMk/>
      </pc:docMkLst>
      <pc:sldChg chg="addSp delSp modSp modAnim">
        <pc:chgData name="영챙" userId="c09ff885faec665b" providerId="LiveId" clId="{1EBC30EC-1B7A-4D46-8125-C29DF4CB096C}" dt="2018-03-16T10:57:46.644" v="749" actId="1076"/>
        <pc:sldMkLst>
          <pc:docMk/>
          <pc:sldMk cId="32534547" sldId="256"/>
        </pc:sldMkLst>
        <pc:spChg chg="add del mod">
          <ac:chgData name="영챙" userId="c09ff885faec665b" providerId="LiveId" clId="{1EBC30EC-1B7A-4D46-8125-C29DF4CB096C}" dt="2018-03-16T05:50:00.765" v="86" actId="404"/>
          <ac:spMkLst>
            <pc:docMk/>
            <pc:sldMk cId="32534547" sldId="256"/>
            <ac:spMk id="2" creationId="{DDE9FE29-8B45-41CA-BC03-8A0C1329BA9B}"/>
          </ac:spMkLst>
        </pc:spChg>
        <pc:spChg chg="add mod">
          <ac:chgData name="영챙" userId="c09ff885faec665b" providerId="LiveId" clId="{1EBC30EC-1B7A-4D46-8125-C29DF4CB096C}" dt="2018-03-16T09:33:44.776" v="370" actId="1076"/>
          <ac:spMkLst>
            <pc:docMk/>
            <pc:sldMk cId="32534547" sldId="256"/>
            <ac:spMk id="5" creationId="{1D80749A-CAE3-4DD9-B7DA-FE7382CC4628}"/>
          </ac:spMkLst>
        </pc:spChg>
        <pc:spChg chg="mod">
          <ac:chgData name="영챙" userId="c09ff885faec665b" providerId="LiveId" clId="{1EBC30EC-1B7A-4D46-8125-C29DF4CB096C}" dt="2018-03-16T10:57:46.644" v="749" actId="1076"/>
          <ac:spMkLst>
            <pc:docMk/>
            <pc:sldMk cId="32534547" sldId="256"/>
            <ac:spMk id="6" creationId="{B80E3C2D-8119-48A0-819A-33FDDC604CDD}"/>
          </ac:spMkLst>
        </pc:spChg>
        <pc:spChg chg="add mod">
          <ac:chgData name="영챙" userId="c09ff885faec665b" providerId="LiveId" clId="{1EBC30EC-1B7A-4D46-8125-C29DF4CB096C}" dt="2018-03-16T05:49:36.446" v="83" actId="2711"/>
          <ac:spMkLst>
            <pc:docMk/>
            <pc:sldMk cId="32534547" sldId="256"/>
            <ac:spMk id="7" creationId="{93C13650-98DC-40F5-83F2-F16DF4C44A70}"/>
          </ac:spMkLst>
        </pc:spChg>
        <pc:spChg chg="add mod">
          <ac:chgData name="영챙" userId="c09ff885faec665b" providerId="LiveId" clId="{1EBC30EC-1B7A-4D46-8125-C29DF4CB096C}" dt="2018-03-16T09:26:36.142" v="300" actId="1076"/>
          <ac:spMkLst>
            <pc:docMk/>
            <pc:sldMk cId="32534547" sldId="256"/>
            <ac:spMk id="8" creationId="{8261619A-8159-4ED2-B140-68C8D2B8CFDD}"/>
          </ac:spMkLst>
        </pc:spChg>
      </pc:sldChg>
      <pc:sldChg chg="del">
        <pc:chgData name="영챙" userId="c09ff885faec665b" providerId="LiveId" clId="{1EBC30EC-1B7A-4D46-8125-C29DF4CB096C}" dt="2018-03-16T08:35:26.995" v="138" actId="2696"/>
        <pc:sldMkLst>
          <pc:docMk/>
          <pc:sldMk cId="1931481572" sldId="257"/>
        </pc:sldMkLst>
      </pc:sldChg>
      <pc:sldChg chg="addSp delSp modSp delAnim modAnim">
        <pc:chgData name="영챙" userId="c09ff885faec665b" providerId="LiveId" clId="{1EBC30EC-1B7A-4D46-8125-C29DF4CB096C}" dt="2018-03-16T12:58:50.608" v="4154" actId="1076"/>
        <pc:sldMkLst>
          <pc:docMk/>
          <pc:sldMk cId="794645129" sldId="258"/>
        </pc:sldMkLst>
        <pc:spChg chg="del">
          <ac:chgData name="영챙" userId="c09ff885faec665b" providerId="LiveId" clId="{1EBC30EC-1B7A-4D46-8125-C29DF4CB096C}" dt="2018-03-16T10:58:11.898" v="751" actId="1076"/>
          <ac:spMkLst>
            <pc:docMk/>
            <pc:sldMk cId="794645129" sldId="258"/>
            <ac:spMk id="3" creationId="{EAD400E4-4188-4A65-ABF5-4B944A006267}"/>
          </ac:spMkLst>
        </pc:spChg>
        <pc:spChg chg="add mod">
          <ac:chgData name="영챙" userId="c09ff885faec665b" providerId="LiveId" clId="{1EBC30EC-1B7A-4D46-8125-C29DF4CB096C}" dt="2018-03-16T05:42:57.663" v="71" actId="208"/>
          <ac:spMkLst>
            <pc:docMk/>
            <pc:sldMk cId="794645129" sldId="258"/>
            <ac:spMk id="4" creationId="{DB56085B-BF4D-4B40-BC7B-9822F99AAA3E}"/>
          </ac:spMkLst>
        </pc:spChg>
        <pc:spChg chg="add">
          <ac:chgData name="영챙" userId="c09ff885faec665b" providerId="LiveId" clId="{1EBC30EC-1B7A-4D46-8125-C29DF4CB096C}" dt="2018-03-16T05:41:00.578" v="60" actId="208"/>
          <ac:spMkLst>
            <pc:docMk/>
            <pc:sldMk cId="794645129" sldId="258"/>
            <ac:spMk id="5" creationId="{0C82AE28-700B-4CDB-8641-E4CFE00FE432}"/>
          </ac:spMkLst>
        </pc:spChg>
        <pc:spChg chg="add del">
          <ac:chgData name="영챙" userId="c09ff885faec665b" providerId="LiveId" clId="{1EBC30EC-1B7A-4D46-8125-C29DF4CB096C}" dt="2018-03-16T08:51:17.445" v="240" actId="478"/>
          <ac:spMkLst>
            <pc:docMk/>
            <pc:sldMk cId="794645129" sldId="258"/>
            <ac:spMk id="6" creationId="{CD84D28C-1FDB-4159-8B41-60D2FA2A2AA2}"/>
          </ac:spMkLst>
        </pc:spChg>
        <pc:spChg chg="add del mod">
          <ac:chgData name="영챙" userId="c09ff885faec665b" providerId="LiveId" clId="{1EBC30EC-1B7A-4D46-8125-C29DF4CB096C}" dt="2018-03-16T05:42:15.824" v="68" actId="208"/>
          <ac:spMkLst>
            <pc:docMk/>
            <pc:sldMk cId="794645129" sldId="258"/>
            <ac:spMk id="6" creationId="{93B0B278-6EA8-4558-A99E-3BDC3D43DB6F}"/>
          </ac:spMkLst>
        </pc:spChg>
        <pc:spChg chg="add mod">
          <ac:chgData name="영챙" userId="c09ff885faec665b" providerId="LiveId" clId="{1EBC30EC-1B7A-4D46-8125-C29DF4CB096C}" dt="2018-03-16T11:45:00.548" v="3143" actId="1076"/>
          <ac:spMkLst>
            <pc:docMk/>
            <pc:sldMk cId="794645129" sldId="258"/>
            <ac:spMk id="7" creationId="{1D3B7FBF-48C0-4672-B81D-D6CED7C42F5E}"/>
          </ac:spMkLst>
        </pc:spChg>
        <pc:spChg chg="add mod">
          <ac:chgData name="영챙" userId="c09ff885faec665b" providerId="LiveId" clId="{1EBC30EC-1B7A-4D46-8125-C29DF4CB096C}" dt="2018-03-16T11:54:45.584" v="3377" actId="20577"/>
          <ac:spMkLst>
            <pc:docMk/>
            <pc:sldMk cId="794645129" sldId="258"/>
            <ac:spMk id="8" creationId="{65010A46-703B-4A75-A22B-30C211E1B170}"/>
          </ac:spMkLst>
        </pc:spChg>
        <pc:spChg chg="add del">
          <ac:chgData name="영챙" userId="c09ff885faec665b" providerId="LiveId" clId="{1EBC30EC-1B7A-4D46-8125-C29DF4CB096C}" dt="2018-03-16T11:15:43.299" v="1967" actId="1076"/>
          <ac:spMkLst>
            <pc:docMk/>
            <pc:sldMk cId="794645129" sldId="258"/>
            <ac:spMk id="9" creationId="{E5AE4F7B-5DB8-4D80-A4AF-8A5276E2FBC2}"/>
          </ac:spMkLst>
        </pc:spChg>
        <pc:spChg chg="add del">
          <ac:chgData name="영챙" userId="c09ff885faec665b" providerId="LiveId" clId="{1EBC30EC-1B7A-4D46-8125-C29DF4CB096C}" dt="2018-03-16T11:15:54.783" v="1969" actId="478"/>
          <ac:spMkLst>
            <pc:docMk/>
            <pc:sldMk cId="794645129" sldId="258"/>
            <ac:spMk id="10" creationId="{491EE774-CBAD-42FD-BCAD-00458CFBD938}"/>
          </ac:spMkLst>
        </pc:spChg>
        <pc:spChg chg="add mod">
          <ac:chgData name="영챙" userId="c09ff885faec665b" providerId="LiveId" clId="{1EBC30EC-1B7A-4D46-8125-C29DF4CB096C}" dt="2018-03-16T12:58:50.608" v="4154" actId="1076"/>
          <ac:spMkLst>
            <pc:docMk/>
            <pc:sldMk cId="794645129" sldId="258"/>
            <ac:spMk id="11" creationId="{1FD72975-D058-4DDD-B034-23EDFB8298BC}"/>
          </ac:spMkLst>
        </pc:spChg>
      </pc:sldChg>
      <pc:sldChg chg="addSp delSp modSp modAnim">
        <pc:chgData name="영챙" userId="c09ff885faec665b" providerId="LiveId" clId="{1EBC30EC-1B7A-4D46-8125-C29DF4CB096C}" dt="2018-03-16T08:52:27.872" v="246"/>
        <pc:sldMkLst>
          <pc:docMk/>
          <pc:sldMk cId="1909552333" sldId="259"/>
        </pc:sldMkLst>
        <pc:spChg chg="add">
          <ac:chgData name="영챙" userId="c09ff885faec665b" providerId="LiveId" clId="{1EBC30EC-1B7A-4D46-8125-C29DF4CB096C}" dt="2018-03-16T05:40:16.558" v="53" actId="208"/>
          <ac:spMkLst>
            <pc:docMk/>
            <pc:sldMk cId="1909552333" sldId="259"/>
            <ac:spMk id="4" creationId="{94544880-4A93-45E6-83E0-F9DB8F4EE87E}"/>
          </ac:spMkLst>
        </pc:spChg>
        <pc:spChg chg="add mod">
          <ac:chgData name="영챙" userId="c09ff885faec665b" providerId="LiveId" clId="{1EBC30EC-1B7A-4D46-8125-C29DF4CB096C}" dt="2018-03-16T08:50:23.418" v="239" actId="20577"/>
          <ac:spMkLst>
            <pc:docMk/>
            <pc:sldMk cId="1909552333" sldId="259"/>
            <ac:spMk id="5" creationId="{3D97FC94-86FF-40B6-9F86-19ED6D0F7F6E}"/>
          </ac:spMkLst>
        </pc:spChg>
        <pc:spChg chg="add del mod">
          <ac:chgData name="영챙" userId="c09ff885faec665b" providerId="LiveId" clId="{1EBC30EC-1B7A-4D46-8125-C29DF4CB096C}" dt="2018-03-16T05:42:09.605" v="65" actId="208"/>
          <ac:spMkLst>
            <pc:docMk/>
            <pc:sldMk cId="1909552333" sldId="259"/>
            <ac:spMk id="6" creationId="{ADD1E6B6-6D75-4990-BC96-FD9DF1F9521D}"/>
          </ac:spMkLst>
        </pc:spChg>
        <pc:spChg chg="add del mod">
          <ac:chgData name="영챙" userId="c09ff885faec665b" providerId="LiveId" clId="{1EBC30EC-1B7A-4D46-8125-C29DF4CB096C}" dt="2018-03-16T08:49:35.693" v="216" actId="478"/>
          <ac:spMkLst>
            <pc:docMk/>
            <pc:sldMk cId="1909552333" sldId="259"/>
            <ac:spMk id="6" creationId="{65862599-0831-4BFE-A52E-0B580EA740D8}"/>
          </ac:spMkLst>
        </pc:spChg>
        <pc:spChg chg="add mod">
          <ac:chgData name="영챙" userId="c09ff885faec665b" providerId="LiveId" clId="{1EBC30EC-1B7A-4D46-8125-C29DF4CB096C}" dt="2018-03-16T05:42:41.471" v="70" actId="208"/>
          <ac:spMkLst>
            <pc:docMk/>
            <pc:sldMk cId="1909552333" sldId="259"/>
            <ac:spMk id="7" creationId="{CC1B6B66-2E31-41D1-B357-B854F126A68B}"/>
          </ac:spMkLst>
        </pc:spChg>
      </pc:sldChg>
      <pc:sldChg chg="addSp delSp modSp modAnim">
        <pc:chgData name="영챙" userId="c09ff885faec665b" providerId="LiveId" clId="{1EBC30EC-1B7A-4D46-8125-C29DF4CB096C}" dt="2018-03-16T12:19:39.112" v="3470" actId="6549"/>
        <pc:sldMkLst>
          <pc:docMk/>
          <pc:sldMk cId="3531137529" sldId="260"/>
        </pc:sldMkLst>
        <pc:spChg chg="add del mod">
          <ac:chgData name="영챙" userId="c09ff885faec665b" providerId="LiveId" clId="{1EBC30EC-1B7A-4D46-8125-C29DF4CB096C}" dt="2018-03-16T09:31:13.552" v="346" actId="478"/>
          <ac:spMkLst>
            <pc:docMk/>
            <pc:sldMk cId="3531137529" sldId="260"/>
            <ac:spMk id="2" creationId="{ED09E7D8-EC1F-4651-8729-1CA7398F9DFF}"/>
          </ac:spMkLst>
        </pc:spChg>
        <pc:spChg chg="add del mod">
          <ac:chgData name="영챙" userId="c09ff885faec665b" providerId="LiveId" clId="{1EBC30EC-1B7A-4D46-8125-C29DF4CB096C}" dt="2018-03-16T09:32:30.825" v="349" actId="6549"/>
          <ac:spMkLst>
            <pc:docMk/>
            <pc:sldMk cId="3531137529" sldId="260"/>
            <ac:spMk id="3" creationId="{D00439F4-C805-4649-ADD8-B2DDD443F9E9}"/>
          </ac:spMkLst>
        </pc:spChg>
        <pc:spChg chg="add mod">
          <ac:chgData name="영챙" userId="c09ff885faec665b" providerId="LiveId" clId="{1EBC30EC-1B7A-4D46-8125-C29DF4CB096C}" dt="2018-03-16T09:25:26.912" v="264" actId="6549"/>
          <ac:spMkLst>
            <pc:docMk/>
            <pc:sldMk cId="3531137529" sldId="260"/>
            <ac:spMk id="4" creationId="{6556CD3C-AB2F-4C4D-8927-46074251F8F7}"/>
          </ac:spMkLst>
        </pc:spChg>
        <pc:spChg chg="add mod">
          <ac:chgData name="영챙" userId="c09ff885faec665b" providerId="LiveId" clId="{1EBC30EC-1B7A-4D46-8125-C29DF4CB096C}" dt="2018-03-16T12:19:39.112" v="3470" actId="6549"/>
          <ac:spMkLst>
            <pc:docMk/>
            <pc:sldMk cId="3531137529" sldId="260"/>
            <ac:spMk id="5" creationId="{C75D797E-32EE-43EB-89F2-9E554AC0B1ED}"/>
          </ac:spMkLst>
        </pc:spChg>
        <pc:spChg chg="mod">
          <ac:chgData name="영챙" userId="c09ff885faec665b" providerId="LiveId" clId="{1EBC30EC-1B7A-4D46-8125-C29DF4CB096C}" dt="2018-03-16T05:43:18.678" v="73" actId="208"/>
          <ac:spMkLst>
            <pc:docMk/>
            <pc:sldMk cId="3531137529" sldId="260"/>
            <ac:spMk id="8" creationId="{628B9E0C-47F7-4FE2-8191-459B7952A440}"/>
          </ac:spMkLst>
        </pc:spChg>
      </pc:sldChg>
      <pc:sldChg chg="addSp delSp modSp add delAnim modAnim">
        <pc:chgData name="영챙" userId="c09ff885faec665b" providerId="LiveId" clId="{1EBC30EC-1B7A-4D46-8125-C29DF4CB096C}" dt="2018-03-16T12:40:03.630" v="4112" actId="20577"/>
        <pc:sldMkLst>
          <pc:docMk/>
          <pc:sldMk cId="3661321014" sldId="261"/>
        </pc:sldMkLst>
        <pc:spChg chg="del">
          <ac:chgData name="영챙" userId="c09ff885faec665b" providerId="LiveId" clId="{1EBC30EC-1B7A-4D46-8125-C29DF4CB096C}" dt="2018-03-16T10:57:37.892" v="746" actId="20577"/>
          <ac:spMkLst>
            <pc:docMk/>
            <pc:sldMk cId="3661321014" sldId="261"/>
            <ac:spMk id="2" creationId="{13C89D34-4B92-4B02-9064-04C8317AB833}"/>
          </ac:spMkLst>
        </pc:spChg>
        <pc:spChg chg="del">
          <ac:chgData name="영챙" userId="c09ff885faec665b" providerId="LiveId" clId="{1EBC30EC-1B7A-4D46-8125-C29DF4CB096C}" dt="2018-03-16T10:57:37.892" v="746" actId="20577"/>
          <ac:spMkLst>
            <pc:docMk/>
            <pc:sldMk cId="3661321014" sldId="261"/>
            <ac:spMk id="3" creationId="{DB1D0FD8-B56F-4EA3-B174-355895616CE8}"/>
          </ac:spMkLst>
        </pc:spChg>
        <pc:spChg chg="add del mod">
          <ac:chgData name="영챙" userId="c09ff885faec665b" providerId="LiveId" clId="{1EBC30EC-1B7A-4D46-8125-C29DF4CB096C}" dt="2018-03-16T10:57:41.165" v="747" actId="478"/>
          <ac:spMkLst>
            <pc:docMk/>
            <pc:sldMk cId="3661321014" sldId="261"/>
            <ac:spMk id="4" creationId="{0760E8A8-9325-415F-9CC4-3EC934247C1D}"/>
          </ac:spMkLst>
        </pc:spChg>
        <pc:spChg chg="add del mod">
          <ac:chgData name="영챙" userId="c09ff885faec665b" providerId="LiveId" clId="{1EBC30EC-1B7A-4D46-8125-C29DF4CB096C}" dt="2018-03-16T10:57:41.165" v="747" actId="478"/>
          <ac:spMkLst>
            <pc:docMk/>
            <pc:sldMk cId="3661321014" sldId="261"/>
            <ac:spMk id="5" creationId="{1B03EEAF-A069-420C-BE5F-F8C2BD61CF47}"/>
          </ac:spMkLst>
        </pc:spChg>
        <pc:spChg chg="add">
          <ac:chgData name="영챙" userId="c09ff885faec665b" providerId="LiveId" clId="{1EBC30EC-1B7A-4D46-8125-C29DF4CB096C}" dt="2018-03-16T10:57:58.606" v="750" actId="20577"/>
          <ac:spMkLst>
            <pc:docMk/>
            <pc:sldMk cId="3661321014" sldId="261"/>
            <ac:spMk id="6" creationId="{ACF22386-E92D-4A70-9E2B-A366EA56933B}"/>
          </ac:spMkLst>
        </pc:spChg>
        <pc:spChg chg="add">
          <ac:chgData name="영챙" userId="c09ff885faec665b" providerId="LiveId" clId="{1EBC30EC-1B7A-4D46-8125-C29DF4CB096C}" dt="2018-03-16T10:57:58.606" v="750" actId="20577"/>
          <ac:spMkLst>
            <pc:docMk/>
            <pc:sldMk cId="3661321014" sldId="261"/>
            <ac:spMk id="7" creationId="{550AEFE7-D0AD-4FBE-96A7-3476AECBFCEC}"/>
          </ac:spMkLst>
        </pc:spChg>
        <pc:spChg chg="add mod">
          <ac:chgData name="영챙" userId="c09ff885faec665b" providerId="LiveId" clId="{1EBC30EC-1B7A-4D46-8125-C29DF4CB096C}" dt="2018-03-16T12:35:12.328" v="3634" actId="1076"/>
          <ac:spMkLst>
            <pc:docMk/>
            <pc:sldMk cId="3661321014" sldId="261"/>
            <ac:spMk id="8" creationId="{D0E4D6AF-97A7-490D-A49F-1E0549B4371F}"/>
          </ac:spMkLst>
        </pc:spChg>
        <pc:spChg chg="add del">
          <ac:chgData name="영챙" userId="c09ff885faec665b" providerId="LiveId" clId="{1EBC30EC-1B7A-4D46-8125-C29DF4CB096C}" dt="2018-03-16T11:35:22.448" v="2747" actId="478"/>
          <ac:spMkLst>
            <pc:docMk/>
            <pc:sldMk cId="3661321014" sldId="261"/>
            <ac:spMk id="9" creationId="{F2969590-B82A-4B31-8469-26FC06F02627}"/>
          </ac:spMkLst>
        </pc:spChg>
        <pc:spChg chg="add del mod">
          <ac:chgData name="영챙" userId="c09ff885faec665b" providerId="LiveId" clId="{1EBC30EC-1B7A-4D46-8125-C29DF4CB096C}" dt="2018-03-16T11:31:31.828" v="2744" actId="478"/>
          <ac:spMkLst>
            <pc:docMk/>
            <pc:sldMk cId="3661321014" sldId="261"/>
            <ac:spMk id="10" creationId="{7E42F655-66A4-41D2-96A3-A74DADE22F7B}"/>
          </ac:spMkLst>
        </pc:spChg>
        <pc:spChg chg="add mod">
          <ac:chgData name="영챙" userId="c09ff885faec665b" providerId="LiveId" clId="{1EBC30EC-1B7A-4D46-8125-C29DF4CB096C}" dt="2018-03-16T11:35:28.459" v="2764" actId="20577"/>
          <ac:spMkLst>
            <pc:docMk/>
            <pc:sldMk cId="3661321014" sldId="261"/>
            <ac:spMk id="11" creationId="{14B479F3-9D46-4D53-9A70-83AA4744F791}"/>
          </ac:spMkLst>
        </pc:spChg>
        <pc:spChg chg="add del mod">
          <ac:chgData name="영챙" userId="c09ff885faec665b" providerId="LiveId" clId="{1EBC30EC-1B7A-4D46-8125-C29DF4CB096C}" dt="2018-03-16T11:44:42.502" v="3127" actId="20577"/>
          <ac:spMkLst>
            <pc:docMk/>
            <pc:sldMk cId="3661321014" sldId="261"/>
            <ac:spMk id="12" creationId="{6958FC68-5A22-4E53-8EA5-A326EA035F36}"/>
          </ac:spMkLst>
        </pc:spChg>
        <pc:spChg chg="add mod">
          <ac:chgData name="영챙" userId="c09ff885faec665b" providerId="LiveId" clId="{1EBC30EC-1B7A-4D46-8125-C29DF4CB096C}" dt="2018-03-16T11:55:01.380" v="3450" actId="20577"/>
          <ac:spMkLst>
            <pc:docMk/>
            <pc:sldMk cId="3661321014" sldId="261"/>
            <ac:spMk id="13" creationId="{15BBF8CA-F16D-499E-9063-A890FD7A54B9}"/>
          </ac:spMkLst>
        </pc:spChg>
        <pc:spChg chg="add mod">
          <ac:chgData name="영챙" userId="c09ff885faec665b" providerId="LiveId" clId="{1EBC30EC-1B7A-4D46-8125-C29DF4CB096C}" dt="2018-03-16T11:53:27.793" v="3286" actId="1035"/>
          <ac:spMkLst>
            <pc:docMk/>
            <pc:sldMk cId="3661321014" sldId="261"/>
            <ac:spMk id="14" creationId="{30ADA022-4F3E-4D7A-A70C-23BDE096317D}"/>
          </ac:spMkLst>
        </pc:spChg>
        <pc:spChg chg="add mod">
          <ac:chgData name="영챙" userId="c09ff885faec665b" providerId="LiveId" clId="{1EBC30EC-1B7A-4D46-8125-C29DF4CB096C}" dt="2018-03-16T11:53:27.793" v="3286" actId="1035"/>
          <ac:spMkLst>
            <pc:docMk/>
            <pc:sldMk cId="3661321014" sldId="261"/>
            <ac:spMk id="15" creationId="{F5E474C8-6697-4E35-9A16-79D753405904}"/>
          </ac:spMkLst>
        </pc:spChg>
        <pc:spChg chg="add mod">
          <ac:chgData name="영챙" userId="c09ff885faec665b" providerId="LiveId" clId="{1EBC30EC-1B7A-4D46-8125-C29DF4CB096C}" dt="2018-03-16T12:38:45.929" v="4097" actId="164"/>
          <ac:spMkLst>
            <pc:docMk/>
            <pc:sldMk cId="3661321014" sldId="261"/>
            <ac:spMk id="17" creationId="{A6C591D3-EC7A-4056-AD73-83E7E67092FA}"/>
          </ac:spMkLst>
        </pc:spChg>
        <pc:spChg chg="add mod">
          <ac:chgData name="영챙" userId="c09ff885faec665b" providerId="LiveId" clId="{1EBC30EC-1B7A-4D46-8125-C29DF4CB096C}" dt="2018-03-16T12:40:03.630" v="4112" actId="20577"/>
          <ac:spMkLst>
            <pc:docMk/>
            <pc:sldMk cId="3661321014" sldId="261"/>
            <ac:spMk id="20" creationId="{27F1749E-702D-44DF-80F1-A8F8DA580176}"/>
          </ac:spMkLst>
        </pc:spChg>
        <pc:spChg chg="add del mod">
          <ac:chgData name="영챙" userId="c09ff885faec665b" providerId="LiveId" clId="{1EBC30EC-1B7A-4D46-8125-C29DF4CB096C}" dt="2018-03-16T12:33:03.533" v="3612" actId="11529"/>
          <ac:spMkLst>
            <pc:docMk/>
            <pc:sldMk cId="3661321014" sldId="261"/>
            <ac:spMk id="35" creationId="{678EEB8D-68ED-4D38-B8BA-8F6B5A5FD9C9}"/>
          </ac:spMkLst>
        </pc:spChg>
        <pc:grpChg chg="add mod">
          <ac:chgData name="영챙" userId="c09ff885faec665b" providerId="LiveId" clId="{1EBC30EC-1B7A-4D46-8125-C29DF4CB096C}" dt="2018-03-16T12:39:58.843" v="4109" actId="20577"/>
          <ac:grpSpMkLst>
            <pc:docMk/>
            <pc:sldMk cId="3661321014" sldId="261"/>
            <ac:grpSpMk id="50" creationId="{23B30A91-CBAF-4E6B-97CB-1EA6B581E0CA}"/>
          </ac:grpSpMkLst>
        </pc:grpChg>
        <pc:grpChg chg="add mod">
          <ac:chgData name="영챙" userId="c09ff885faec665b" providerId="LiveId" clId="{1EBC30EC-1B7A-4D46-8125-C29DF4CB096C}" dt="2018-03-16T12:38:45.929" v="4097" actId="164"/>
          <ac:grpSpMkLst>
            <pc:docMk/>
            <pc:sldMk cId="3661321014" sldId="261"/>
            <ac:grpSpMk id="52" creationId="{03F9F5D3-D853-4C26-A315-051E23C4C7B5}"/>
          </ac:grpSpMkLst>
        </pc:grpChg>
        <pc:picChg chg="add del">
          <ac:chgData name="영챙" userId="c09ff885faec665b" providerId="LiveId" clId="{1EBC30EC-1B7A-4D46-8125-C29DF4CB096C}" dt="2018-03-16T12:28:32.646" v="3472" actId="20577"/>
          <ac:picMkLst>
            <pc:docMk/>
            <pc:sldMk cId="3661321014" sldId="261"/>
            <ac:picMk id="16" creationId="{B66F279E-5139-4DC0-97DE-B25A0DC7C140}"/>
          </ac:picMkLst>
        </pc:picChg>
        <pc:picChg chg="add del">
          <ac:chgData name="영챙" userId="c09ff885faec665b" providerId="LiveId" clId="{1EBC30EC-1B7A-4D46-8125-C29DF4CB096C}" dt="2018-03-16T12:38:42.179" v="4096" actId="20577"/>
          <ac:picMkLst>
            <pc:docMk/>
            <pc:sldMk cId="3661321014" sldId="261"/>
            <ac:picMk id="51" creationId="{0605A7EA-959F-43EB-8E2A-81C5916DDBBC}"/>
          </ac:picMkLst>
        </pc:picChg>
        <pc:cxnChg chg="add mod">
          <ac:chgData name="영챙" userId="c09ff885faec665b" providerId="LiveId" clId="{1EBC30EC-1B7A-4D46-8125-C29DF4CB096C}" dt="2018-03-16T12:38:45.929" v="4097" actId="164"/>
          <ac:cxnSpMkLst>
            <pc:docMk/>
            <pc:sldMk cId="3661321014" sldId="261"/>
            <ac:cxnSpMk id="19" creationId="{64437B1C-C9D8-4401-BC96-EB0ACFCCCFEC}"/>
          </ac:cxnSpMkLst>
        </pc:cxnChg>
        <pc:cxnChg chg="add del mod">
          <ac:chgData name="영챙" userId="c09ff885faec665b" providerId="LiveId" clId="{1EBC30EC-1B7A-4D46-8125-C29DF4CB096C}" dt="2018-03-16T12:33:12.183" v="3617" actId="478"/>
          <ac:cxnSpMkLst>
            <pc:docMk/>
            <pc:sldMk cId="3661321014" sldId="261"/>
            <ac:cxnSpMk id="21" creationId="{A853B7AF-9120-4FB4-AC29-5A62E55D1FBF}"/>
          </ac:cxnSpMkLst>
        </pc:cxnChg>
        <pc:cxnChg chg="add del mod">
          <ac:chgData name="영챙" userId="c09ff885faec665b" providerId="LiveId" clId="{1EBC30EC-1B7A-4D46-8125-C29DF4CB096C}" dt="2018-03-16T12:31:52.305" v="3600" actId="11529"/>
          <ac:cxnSpMkLst>
            <pc:docMk/>
            <pc:sldMk cId="3661321014" sldId="261"/>
            <ac:cxnSpMk id="23" creationId="{5CF63B97-BA44-46AC-9561-95D2DEA98932}"/>
          </ac:cxnSpMkLst>
        </pc:cxnChg>
        <pc:cxnChg chg="add del mod">
          <ac:chgData name="영챙" userId="c09ff885faec665b" providerId="LiveId" clId="{1EBC30EC-1B7A-4D46-8125-C29DF4CB096C}" dt="2018-03-16T12:33:10.546" v="3615" actId="478"/>
          <ac:cxnSpMkLst>
            <pc:docMk/>
            <pc:sldMk cId="3661321014" sldId="261"/>
            <ac:cxnSpMk id="25" creationId="{2E2A079D-4972-4C1A-8184-F6EDA5FACC79}"/>
          </ac:cxnSpMkLst>
        </pc:cxnChg>
        <pc:cxnChg chg="add del mod">
          <ac:chgData name="영챙" userId="c09ff885faec665b" providerId="LiveId" clId="{1EBC30EC-1B7A-4D46-8125-C29DF4CB096C}" dt="2018-03-16T12:34:40.009" v="3629" actId="478"/>
          <ac:cxnSpMkLst>
            <pc:docMk/>
            <pc:sldMk cId="3661321014" sldId="261"/>
            <ac:cxnSpMk id="38" creationId="{3D2A7EAC-F8EA-4B4A-80A8-0873BCA9E081}"/>
          </ac:cxnSpMkLst>
        </pc:cxnChg>
        <pc:cxnChg chg="add del mod">
          <ac:chgData name="영챙" userId="c09ff885faec665b" providerId="LiveId" clId="{1EBC30EC-1B7A-4D46-8125-C29DF4CB096C}" dt="2018-03-16T12:33:37.269" v="3621" actId="11529"/>
          <ac:cxnSpMkLst>
            <pc:docMk/>
            <pc:sldMk cId="3661321014" sldId="261"/>
            <ac:cxnSpMk id="40" creationId="{301543E4-6C66-470C-9AC4-4B93F8C6BAFB}"/>
          </ac:cxnSpMkLst>
        </pc:cxnChg>
        <pc:cxnChg chg="add mod">
          <ac:chgData name="영챙" userId="c09ff885faec665b" providerId="LiveId" clId="{1EBC30EC-1B7A-4D46-8125-C29DF4CB096C}" dt="2018-03-16T12:38:31.147" v="4094" actId="164"/>
          <ac:cxnSpMkLst>
            <pc:docMk/>
            <pc:sldMk cId="3661321014" sldId="261"/>
            <ac:cxnSpMk id="42" creationId="{09265A99-3AA4-4F74-A081-E3B2A7D13AE9}"/>
          </ac:cxnSpMkLst>
        </pc:cxnChg>
        <pc:cxnChg chg="add mod">
          <ac:chgData name="영챙" userId="c09ff885faec665b" providerId="LiveId" clId="{1EBC30EC-1B7A-4D46-8125-C29DF4CB096C}" dt="2018-03-16T12:38:31.147" v="4094" actId="164"/>
          <ac:cxnSpMkLst>
            <pc:docMk/>
            <pc:sldMk cId="3661321014" sldId="261"/>
            <ac:cxnSpMk id="44" creationId="{E8C9896F-FD42-4AE5-A20B-CE06C85C5BD1}"/>
          </ac:cxnSpMkLst>
        </pc:cxnChg>
        <pc:cxnChg chg="add del mod">
          <ac:chgData name="영챙" userId="c09ff885faec665b" providerId="LiveId" clId="{1EBC30EC-1B7A-4D46-8125-C29DF4CB096C}" dt="2018-03-16T12:34:39.121" v="3628" actId="478"/>
          <ac:cxnSpMkLst>
            <pc:docMk/>
            <pc:sldMk cId="3661321014" sldId="261"/>
            <ac:cxnSpMk id="47" creationId="{500AF01E-D479-4EF2-943D-90D97D1500D0}"/>
          </ac:cxnSpMkLst>
        </pc:cxnChg>
        <pc:cxnChg chg="add mod">
          <ac:chgData name="영챙" userId="c09ff885faec665b" providerId="LiveId" clId="{1EBC30EC-1B7A-4D46-8125-C29DF4CB096C}" dt="2018-03-16T12:38:31.147" v="4094" actId="164"/>
          <ac:cxnSpMkLst>
            <pc:docMk/>
            <pc:sldMk cId="3661321014" sldId="261"/>
            <ac:cxnSpMk id="49" creationId="{9EA1DF78-6777-4D6C-BB52-022FF6D3C105}"/>
          </ac:cxnSpMkLst>
        </pc:cxnChg>
      </pc:sldChg>
      <pc:sldChg chg="addSp delSp modSp add delAnim modAnim">
        <pc:chgData name="영챙" userId="c09ff885faec665b" providerId="LiveId" clId="{1EBC30EC-1B7A-4D46-8125-C29DF4CB096C}" dt="2018-03-16T13:18:34.931" v="4986" actId="572"/>
        <pc:sldMkLst>
          <pc:docMk/>
          <pc:sldMk cId="985081798" sldId="262"/>
        </pc:sldMkLst>
        <pc:spChg chg="add">
          <ac:chgData name="영챙" userId="c09ff885faec665b" providerId="LiveId" clId="{1EBC30EC-1B7A-4D46-8125-C29DF4CB096C}" dt="2018-03-16T12:42:31.620" v="4114" actId="572"/>
          <ac:spMkLst>
            <pc:docMk/>
            <pc:sldMk cId="985081798" sldId="262"/>
            <ac:spMk id="2" creationId="{6E118326-438A-48E6-91DC-527F8C0EE383}"/>
          </ac:spMkLst>
        </pc:spChg>
        <pc:spChg chg="add">
          <ac:chgData name="영챙" userId="c09ff885faec665b" providerId="LiveId" clId="{1EBC30EC-1B7A-4D46-8125-C29DF4CB096C}" dt="2018-03-16T12:42:31.620" v="4114" actId="572"/>
          <ac:spMkLst>
            <pc:docMk/>
            <pc:sldMk cId="985081798" sldId="262"/>
            <ac:spMk id="3" creationId="{78E3FF6E-3500-4090-9246-E9F3D23C6F28}"/>
          </ac:spMkLst>
        </pc:spChg>
        <pc:spChg chg="add mod">
          <ac:chgData name="영챙" userId="c09ff885faec665b" providerId="LiveId" clId="{1EBC30EC-1B7A-4D46-8125-C29DF4CB096C}" dt="2018-03-16T13:12:55.097" v="4745" actId="1076"/>
          <ac:spMkLst>
            <pc:docMk/>
            <pc:sldMk cId="985081798" sldId="262"/>
            <ac:spMk id="4" creationId="{EE0D7497-E20A-4871-8FEC-DA56753ED30E}"/>
          </ac:spMkLst>
        </pc:spChg>
        <pc:spChg chg="add mod">
          <ac:chgData name="영챙" userId="c09ff885faec665b" providerId="LiveId" clId="{1EBC30EC-1B7A-4D46-8125-C29DF4CB096C}" dt="2018-03-16T12:42:40.278" v="4128" actId="572"/>
          <ac:spMkLst>
            <pc:docMk/>
            <pc:sldMk cId="985081798" sldId="262"/>
            <ac:spMk id="5" creationId="{0B1A5101-73B8-48BA-AE5A-3D9F41C61D52}"/>
          </ac:spMkLst>
        </pc:spChg>
        <pc:spChg chg="add del mod">
          <ac:chgData name="영챙" userId="c09ff885faec665b" providerId="LiveId" clId="{1EBC30EC-1B7A-4D46-8125-C29DF4CB096C}" dt="2018-03-16T12:46:42.771" v="4134" actId="478"/>
          <ac:spMkLst>
            <pc:docMk/>
            <pc:sldMk cId="985081798" sldId="262"/>
            <ac:spMk id="6" creationId="{938CF046-2752-4DB7-9194-D7F7B83B62AA}"/>
          </ac:spMkLst>
        </pc:spChg>
        <pc:spChg chg="add del">
          <ac:chgData name="영챙" userId="c09ff885faec665b" providerId="LiveId" clId="{1EBC30EC-1B7A-4D46-8125-C29DF4CB096C}" dt="2018-03-16T12:43:26.713" v="4131" actId="478"/>
          <ac:spMkLst>
            <pc:docMk/>
            <pc:sldMk cId="985081798" sldId="262"/>
            <ac:spMk id="7" creationId="{A22145A9-0013-451F-A296-C976396D9F2A}"/>
          </ac:spMkLst>
        </pc:spChg>
        <pc:spChg chg="add del">
          <ac:chgData name="영챙" userId="c09ff885faec665b" providerId="LiveId" clId="{1EBC30EC-1B7A-4D46-8125-C29DF4CB096C}" dt="2018-03-16T12:43:26.254" v="4130" actId="478"/>
          <ac:spMkLst>
            <pc:docMk/>
            <pc:sldMk cId="985081798" sldId="262"/>
            <ac:spMk id="8" creationId="{A05A29F1-1209-4A14-A19C-549068DAE70E}"/>
          </ac:spMkLst>
        </pc:spChg>
        <pc:spChg chg="add del mod">
          <ac:chgData name="영챙" userId="c09ff885faec665b" providerId="LiveId" clId="{1EBC30EC-1B7A-4D46-8125-C29DF4CB096C}" dt="2018-03-16T12:59:50.626" v="4226" actId="478"/>
          <ac:spMkLst>
            <pc:docMk/>
            <pc:sldMk cId="985081798" sldId="262"/>
            <ac:spMk id="18" creationId="{02493F99-C6F9-4AC1-976F-408C093623C4}"/>
          </ac:spMkLst>
        </pc:spChg>
        <pc:spChg chg="add del mod">
          <ac:chgData name="영챙" userId="c09ff885faec665b" providerId="LiveId" clId="{1EBC30EC-1B7A-4D46-8125-C29DF4CB096C}" dt="2018-03-16T13:09:39.938" v="4711" actId="478"/>
          <ac:spMkLst>
            <pc:docMk/>
            <pc:sldMk cId="985081798" sldId="262"/>
            <ac:spMk id="19" creationId="{FF750074-2BA3-4D43-898B-4EB2E9B05CD6}"/>
          </ac:spMkLst>
        </pc:spChg>
        <pc:spChg chg="add del mod">
          <ac:chgData name="영챙" userId="c09ff885faec665b" providerId="LiveId" clId="{1EBC30EC-1B7A-4D46-8125-C29DF4CB096C}" dt="2018-03-16T13:11:32.349" v="4725" actId="478"/>
          <ac:spMkLst>
            <pc:docMk/>
            <pc:sldMk cId="985081798" sldId="262"/>
            <ac:spMk id="24" creationId="{44998831-61C8-45B7-BECB-FE302B65DEE2}"/>
          </ac:spMkLst>
        </pc:spChg>
        <pc:spChg chg="add mod">
          <ac:chgData name="영챙" userId="c09ff885faec665b" providerId="LiveId" clId="{1EBC30EC-1B7A-4D46-8125-C29DF4CB096C}" dt="2018-03-16T13:12:50.963" v="4742" actId="164"/>
          <ac:spMkLst>
            <pc:docMk/>
            <pc:sldMk cId="985081798" sldId="262"/>
            <ac:spMk id="25" creationId="{2530EF78-AF90-4F6B-B1FE-73B577D99788}"/>
          </ac:spMkLst>
        </pc:spChg>
        <pc:spChg chg="add mod">
          <ac:chgData name="영챙" userId="c09ff885faec665b" providerId="LiveId" clId="{1EBC30EC-1B7A-4D46-8125-C29DF4CB096C}" dt="2018-03-16T13:12:50.963" v="4742" actId="164"/>
          <ac:spMkLst>
            <pc:docMk/>
            <pc:sldMk cId="985081798" sldId="262"/>
            <ac:spMk id="26" creationId="{3F7A538F-73F5-4896-A7C0-3D89DA638668}"/>
          </ac:spMkLst>
        </pc:spChg>
        <pc:spChg chg="mod">
          <ac:chgData name="영챙" userId="c09ff885faec665b" providerId="LiveId" clId="{1EBC30EC-1B7A-4D46-8125-C29DF4CB096C}" dt="2018-03-16T13:13:10.128" v="4753" actId="20577"/>
          <ac:spMkLst>
            <pc:docMk/>
            <pc:sldMk cId="985081798" sldId="262"/>
            <ac:spMk id="30" creationId="{475C8FB1-F541-4AD4-975D-FAC6FB8A904A}"/>
          </ac:spMkLst>
        </pc:spChg>
        <pc:spChg chg="mod">
          <ac:chgData name="영챙" userId="c09ff885faec665b" providerId="LiveId" clId="{1EBC30EC-1B7A-4D46-8125-C29DF4CB096C}" dt="2018-03-16T13:13:12.714" v="4755" actId="20577"/>
          <ac:spMkLst>
            <pc:docMk/>
            <pc:sldMk cId="985081798" sldId="262"/>
            <ac:spMk id="33" creationId="{9E015ABB-16F2-415D-B4A9-30EADE58808C}"/>
          </ac:spMkLst>
        </pc:spChg>
        <pc:grpChg chg="add del">
          <ac:chgData name="영챙" userId="c09ff885faec665b" providerId="LiveId" clId="{1EBC30EC-1B7A-4D46-8125-C29DF4CB096C}" dt="2018-03-16T12:43:28.470" v="4132" actId="478"/>
          <ac:grpSpMkLst>
            <pc:docMk/>
            <pc:sldMk cId="985081798" sldId="262"/>
            <ac:grpSpMk id="9" creationId="{4FAE8A8A-E572-48F1-AFD9-908A0FD629C8}"/>
          </ac:grpSpMkLst>
        </pc:grpChg>
        <pc:grpChg chg="add del">
          <ac:chgData name="영챙" userId="c09ff885faec665b" providerId="LiveId" clId="{1EBC30EC-1B7A-4D46-8125-C29DF4CB096C}" dt="2018-03-16T12:43:29.416" v="4133" actId="478"/>
          <ac:grpSpMkLst>
            <pc:docMk/>
            <pc:sldMk cId="985081798" sldId="262"/>
            <ac:grpSpMk id="12" creationId="{36F4CB18-D1E0-4E1C-B6CE-09F070A988F4}"/>
          </ac:grpSpMkLst>
        </pc:grpChg>
        <pc:grpChg chg="add mod">
          <ac:chgData name="영챙" userId="c09ff885faec665b" providerId="LiveId" clId="{1EBC30EC-1B7A-4D46-8125-C29DF4CB096C}" dt="2018-03-16T13:13:31.318" v="4790" actId="1038"/>
          <ac:grpSpMkLst>
            <pc:docMk/>
            <pc:sldMk cId="985081798" sldId="262"/>
            <ac:grpSpMk id="27" creationId="{8445D8C0-ADFF-42BE-8BEF-CDA85615A369}"/>
          </ac:grpSpMkLst>
        </pc:grpChg>
        <pc:grpChg chg="add mod">
          <ac:chgData name="영챙" userId="c09ff885faec665b" providerId="LiveId" clId="{1EBC30EC-1B7A-4D46-8125-C29DF4CB096C}" dt="2018-03-16T13:13:31.318" v="4790" actId="1038"/>
          <ac:grpSpMkLst>
            <pc:docMk/>
            <pc:sldMk cId="985081798" sldId="262"/>
            <ac:grpSpMk id="28" creationId="{C99AF9E3-B0A7-4D05-A2E8-816309957FC8}"/>
          </ac:grpSpMkLst>
        </pc:grpChg>
        <pc:grpChg chg="add mod">
          <ac:chgData name="영챙" userId="c09ff885faec665b" providerId="LiveId" clId="{1EBC30EC-1B7A-4D46-8125-C29DF4CB096C}" dt="2018-03-16T13:13:31.318" v="4790" actId="1038"/>
          <ac:grpSpMkLst>
            <pc:docMk/>
            <pc:sldMk cId="985081798" sldId="262"/>
            <ac:grpSpMk id="31" creationId="{3FE9DE4B-C2B4-4F7B-AE16-5C42842759EF}"/>
          </ac:grpSpMkLst>
        </pc:grpChg>
        <pc:graphicFrameChg chg="add del mod modGraphic">
          <ac:chgData name="영챙" userId="c09ff885faec665b" providerId="LiveId" clId="{1EBC30EC-1B7A-4D46-8125-C29DF4CB096C}" dt="2018-03-16T13:05:25.936" v="4491" actId="3680"/>
          <ac:graphicFrameMkLst>
            <pc:docMk/>
            <pc:sldMk cId="985081798" sldId="262"/>
            <ac:graphicFrameMk id="20" creationId="{374EFD79-E045-4850-8D4B-15388E69BE5C}"/>
          </ac:graphicFrameMkLst>
        </pc:graphicFrameChg>
        <pc:graphicFrameChg chg="add mod modGraphic">
          <ac:chgData name="영챙" userId="c09ff885faec665b" providerId="LiveId" clId="{1EBC30EC-1B7A-4D46-8125-C29DF4CB096C}" dt="2018-03-16T13:18:34.931" v="4986" actId="572"/>
          <ac:graphicFrameMkLst>
            <pc:docMk/>
            <pc:sldMk cId="985081798" sldId="262"/>
            <ac:graphicFrameMk id="21" creationId="{11487927-5E89-4961-B8FB-45EF3CD22D46}"/>
          </ac:graphicFrameMkLst>
        </pc:graphicFrameChg>
        <pc:graphicFrameChg chg="add mod modGraphic">
          <ac:chgData name="영챙" userId="c09ff885faec665b" providerId="LiveId" clId="{1EBC30EC-1B7A-4D46-8125-C29DF4CB096C}" dt="2018-03-16T13:13:31.318" v="4790" actId="1038"/>
          <ac:graphicFrameMkLst>
            <pc:docMk/>
            <pc:sldMk cId="985081798" sldId="262"/>
            <ac:graphicFrameMk id="22" creationId="{E4145B62-4410-4741-9E53-07D2C00096DA}"/>
          </ac:graphicFrameMkLst>
        </pc:graphicFrameChg>
        <pc:graphicFrameChg chg="add mod modGraphic">
          <ac:chgData name="영챙" userId="c09ff885faec665b" providerId="LiveId" clId="{1EBC30EC-1B7A-4D46-8125-C29DF4CB096C}" dt="2018-03-16T13:13:31.318" v="4790" actId="1038"/>
          <ac:graphicFrameMkLst>
            <pc:docMk/>
            <pc:sldMk cId="985081798" sldId="262"/>
            <ac:graphicFrameMk id="23" creationId="{5E07F000-DA75-47E9-B286-33D86A1D9599}"/>
          </ac:graphicFrameMkLst>
        </pc:graphicFrameChg>
        <pc:picChg chg="add del mod modCrop">
          <ac:chgData name="영챙" userId="c09ff885faec665b" providerId="LiveId" clId="{1EBC30EC-1B7A-4D46-8125-C29DF4CB096C}" dt="2018-03-16T12:47:44.174" v="4143" actId="14100"/>
          <ac:picMkLst>
            <pc:docMk/>
            <pc:sldMk cId="985081798" sldId="262"/>
            <ac:picMk id="17" creationId="{D773FE67-963C-4616-84C7-EE2B7535489A}"/>
          </ac:picMkLst>
        </pc:picChg>
        <pc:cxnChg chg="mod">
          <ac:chgData name="영챙" userId="c09ff885faec665b" providerId="LiveId" clId="{1EBC30EC-1B7A-4D46-8125-C29DF4CB096C}" dt="2018-03-16T12:43:26.713" v="4131" actId="478"/>
          <ac:cxnSpMkLst>
            <pc:docMk/>
            <pc:sldMk cId="985081798" sldId="262"/>
            <ac:cxnSpMk id="11" creationId="{5D48BAE6-C1F3-4CC5-974F-ACF3EA9D5388}"/>
          </ac:cxnSpMkLst>
        </pc:cxnChg>
        <pc:cxnChg chg="mod">
          <ac:chgData name="영챙" userId="c09ff885faec665b" providerId="LiveId" clId="{1EBC30EC-1B7A-4D46-8125-C29DF4CB096C}" dt="2018-03-16T12:43:26.254" v="4130" actId="478"/>
          <ac:cxnSpMkLst>
            <pc:docMk/>
            <pc:sldMk cId="985081798" sldId="262"/>
            <ac:cxnSpMk id="16" creationId="{4EAA9519-55A6-419B-B22C-66E802F8E345}"/>
          </ac:cxnSpMkLst>
        </pc:cxnChg>
      </pc:sldChg>
      <pc:sldChg chg="add del">
        <pc:chgData name="영챙" userId="c09ff885faec665b" providerId="LiveId" clId="{1EBC30EC-1B7A-4D46-8125-C29DF4CB096C}" dt="2018-03-16T13:06:19.404" v="4501"/>
        <pc:sldMkLst>
          <pc:docMk/>
          <pc:sldMk cId="1386503890" sldId="263"/>
        </pc:sldMkLst>
      </pc:sldChg>
      <pc:sldChg chg="addSp delSp modSp add delAnim modAnim">
        <pc:chgData name="영챙" userId="c09ff885faec665b" providerId="LiveId" clId="{1EBC30EC-1B7A-4D46-8125-C29DF4CB096C}" dt="2018-03-16T13:21:28.411" v="5085"/>
        <pc:sldMkLst>
          <pc:docMk/>
          <pc:sldMk cId="3435220165" sldId="263"/>
        </pc:sldMkLst>
        <pc:spChg chg="add">
          <ac:chgData name="영챙" userId="c09ff885faec665b" providerId="LiveId" clId="{1EBC30EC-1B7A-4D46-8125-C29DF4CB096C}" dt="2018-03-16T13:14:50.920" v="4797"/>
          <ac:spMkLst>
            <pc:docMk/>
            <pc:sldMk cId="3435220165" sldId="263"/>
            <ac:spMk id="2" creationId="{B3653D49-ED3D-45E1-84DD-5ECD134AD1A7}"/>
          </ac:spMkLst>
        </pc:spChg>
        <pc:spChg chg="add">
          <ac:chgData name="영챙" userId="c09ff885faec665b" providerId="LiveId" clId="{1EBC30EC-1B7A-4D46-8125-C29DF4CB096C}" dt="2018-03-16T13:14:50.920" v="4797"/>
          <ac:spMkLst>
            <pc:docMk/>
            <pc:sldMk cId="3435220165" sldId="263"/>
            <ac:spMk id="3" creationId="{F9DD1ACD-0EB5-4609-A456-34D1364319AB}"/>
          </ac:spMkLst>
        </pc:spChg>
        <pc:spChg chg="add">
          <ac:chgData name="영챙" userId="c09ff885faec665b" providerId="LiveId" clId="{1EBC30EC-1B7A-4D46-8125-C29DF4CB096C}" dt="2018-03-16T13:14:50.920" v="4797"/>
          <ac:spMkLst>
            <pc:docMk/>
            <pc:sldMk cId="3435220165" sldId="263"/>
            <ac:spMk id="4" creationId="{1082CFD4-AABE-483B-B2C5-F288E7554044}"/>
          </ac:spMkLst>
        </pc:spChg>
        <pc:spChg chg="add mod">
          <ac:chgData name="영챙" userId="c09ff885faec665b" providerId="LiveId" clId="{1EBC30EC-1B7A-4D46-8125-C29DF4CB096C}" dt="2018-03-16T13:15:29.560" v="4853"/>
          <ac:spMkLst>
            <pc:docMk/>
            <pc:sldMk cId="3435220165" sldId="263"/>
            <ac:spMk id="5" creationId="{AB4DAE88-A662-45D6-9BF8-C2B37A570BAC}"/>
          </ac:spMkLst>
        </pc:spChg>
        <pc:spChg chg="add mod">
          <ac:chgData name="영챙" userId="c09ff885faec665b" providerId="LiveId" clId="{1EBC30EC-1B7A-4D46-8125-C29DF4CB096C}" dt="2018-03-16T13:19:00.279" v="4988" actId="1076"/>
          <ac:spMkLst>
            <pc:docMk/>
            <pc:sldMk cId="3435220165" sldId="263"/>
            <ac:spMk id="6" creationId="{7A9D4124-09F0-460D-95FD-02366C762054}"/>
          </ac:spMkLst>
        </pc:spChg>
        <pc:spChg chg="add del">
          <ac:chgData name="영챙" userId="c09ff885faec665b" providerId="LiveId" clId="{1EBC30EC-1B7A-4D46-8125-C29DF4CB096C}" dt="2018-03-16T13:14:56.388" v="4798" actId="478"/>
          <ac:spMkLst>
            <pc:docMk/>
            <pc:sldMk cId="3435220165" sldId="263"/>
            <ac:spMk id="7" creationId="{1656A542-154B-4A3D-B01B-E943DB805EAB}"/>
          </ac:spMkLst>
        </pc:spChg>
        <pc:spChg chg="add mod">
          <ac:chgData name="영챙" userId="c09ff885faec665b" providerId="LiveId" clId="{1EBC30EC-1B7A-4D46-8125-C29DF4CB096C}" dt="2018-03-16T13:19:40.676" v="5075" actId="20577"/>
          <ac:spMkLst>
            <pc:docMk/>
            <pc:sldMk cId="3435220165" sldId="263"/>
            <ac:spMk id="8" creationId="{B0431EA6-7415-4826-9728-31148A01EF4C}"/>
          </ac:spMkLst>
        </pc:spChg>
      </pc:sldChg>
      <pc:sldMasterChg chg="modSldLayout">
        <pc:chgData name="영챙" userId="c09ff885faec665b" providerId="LiveId" clId="{1EBC30EC-1B7A-4D46-8125-C29DF4CB096C}" dt="2018-03-16T10:32:16.675" v="724"/>
        <pc:sldMasterMkLst>
          <pc:docMk/>
          <pc:sldMasterMk cId="2678782722" sldId="2147483648"/>
        </pc:sldMasterMkLst>
        <pc:sldLayoutChg chg="addSp delSp">
          <pc:chgData name="영챙" userId="c09ff885faec665b" providerId="LiveId" clId="{1EBC30EC-1B7A-4D46-8125-C29DF4CB096C}" dt="2018-03-16T09:29:00.276" v="336"/>
          <pc:sldLayoutMkLst>
            <pc:docMk/>
            <pc:sldMasterMk cId="2678782722" sldId="2147483648"/>
            <pc:sldLayoutMk cId="398985034" sldId="2147483649"/>
          </pc:sldLayoutMkLst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2" creationId="{D9F3A551-D14C-40F7-A924-63CFD433C7B1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3" creationId="{13743FE6-E9A8-4544-AD5F-30B0D6C19259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4" creationId="{878B6DB3-5A14-4403-9BE2-3C55742CC4C0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5" creationId="{A8021C6B-2DCC-4769-A405-39E84EC1AC0D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6" creationId="{87D90DCD-E9C4-4FF2-B83D-AC9F7AE7C4C3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7" creationId="{5FD70A13-13ED-477F-9808-1CCBBCFA8E2E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8" creationId="{85CB9AC1-8E01-4093-BE66-43345B0E2533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9" creationId="{17278784-6C58-411D-B735-5F7A8ACBB55B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0" creationId="{B0FCF64B-D3E9-40C6-B590-3680C3F4CAC4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1" creationId="{79DA5D83-06D0-4491-A2C3-594E1452700C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2" creationId="{2F1796D1-B490-49AF-BF94-80D479474B3C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3" creationId="{57D476F5-386C-4E1B-A037-44212300ABC8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4" creationId="{B2BAF6E6-111B-4F9D-B295-33AF6A7EC3BC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5" creationId="{F2DF23D1-5CF3-4DD6-A0BC-61E6EB17B710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6" creationId="{61AC4AC9-D11F-4522-8D1A-6AC70C1E8DC0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7" creationId="{50B27784-05B9-4DFB-BE8D-AF8A57296EFD}"/>
            </ac:spMkLst>
          </pc:spChg>
        </pc:sldLayoutChg>
        <pc:sldLayoutChg chg="addSp modAnim">
          <pc:chgData name="영챙" userId="c09ff885faec665b" providerId="LiveId" clId="{1EBC30EC-1B7A-4D46-8125-C29DF4CB096C}" dt="2018-03-16T10:32:16.675" v="724"/>
          <pc:sldLayoutMkLst>
            <pc:docMk/>
            <pc:sldMasterMk cId="2678782722" sldId="2147483648"/>
            <pc:sldLayoutMk cId="1815596516" sldId="2147483650"/>
          </pc:sldLayoutMkLst>
          <pc:spChg chg="add">
            <ac:chgData name="영챙" userId="c09ff885faec665b" providerId="LiveId" clId="{1EBC30EC-1B7A-4D46-8125-C29DF4CB096C}" dt="2018-03-16T08:55:31.016" v="250"/>
            <ac:spMkLst>
              <pc:docMk/>
              <pc:sldMasterMk cId="2678782722" sldId="2147483648"/>
              <pc:sldLayoutMk cId="1815596516" sldId="2147483650"/>
              <ac:spMk id="7" creationId="{A3992BD8-5154-40C8-90BD-6027C6A8E55F}"/>
            </ac:spMkLst>
          </pc:spChg>
          <pc:spChg chg="add">
            <ac:chgData name="영챙" userId="c09ff885faec665b" providerId="LiveId" clId="{1EBC30EC-1B7A-4D46-8125-C29DF4CB096C}" dt="2018-03-16T08:55:31.016" v="250"/>
            <ac:spMkLst>
              <pc:docMk/>
              <pc:sldMasterMk cId="2678782722" sldId="2147483648"/>
              <pc:sldLayoutMk cId="1815596516" sldId="2147483650"/>
              <ac:spMk id="8" creationId="{41752316-702F-43D6-9A7C-EAB7FA4BE1E5}"/>
            </ac:spMkLst>
          </pc:spChg>
          <pc:spChg chg="add">
            <ac:chgData name="영챙" userId="c09ff885faec665b" providerId="LiveId" clId="{1EBC30EC-1B7A-4D46-8125-C29DF4CB096C}" dt="2018-03-16T08:55:31.016" v="250"/>
            <ac:spMkLst>
              <pc:docMk/>
              <pc:sldMasterMk cId="2678782722" sldId="2147483648"/>
              <pc:sldLayoutMk cId="1815596516" sldId="2147483650"/>
              <ac:spMk id="9" creationId="{39C4B3A3-47FB-4E9B-8E5E-550F6AB04C85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0" creationId="{C8F70564-810E-4858-B751-07836136630C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1" creationId="{30094736-D54C-4DF2-9607-B0E533378F7B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2" creationId="{1AA72520-00C6-4F09-A8A8-75BB7D36059E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3" creationId="{2D0D766F-2D5D-47B4-AE6B-7E2866C33FCC}"/>
            </ac:spMkLst>
          </pc:spChg>
        </pc:sldLayoutChg>
        <pc:sldLayoutChg chg="addSp delSp modAnim">
          <pc:chgData name="영챙" userId="c09ff885faec665b" providerId="LiveId" clId="{1EBC30EC-1B7A-4D46-8125-C29DF4CB096C}" dt="2018-03-16T08:56:42.964" v="256"/>
          <pc:sldLayoutMkLst>
            <pc:docMk/>
            <pc:sldMasterMk cId="2678782722" sldId="2147483648"/>
            <pc:sldLayoutMk cId="1808112986" sldId="2147483655"/>
          </pc:sldLayoutMkLst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5" creationId="{617CBA79-1BAD-413C-BA0C-68D238F92C91}"/>
            </ac:spMkLst>
          </pc:spChg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6" creationId="{FBBE3CA1-E1B7-415F-8517-ADA3C282CDC4}"/>
            </ac:spMkLst>
          </pc:spChg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7" creationId="{4E3FDDA5-C6DC-4653-9083-EA7580B6A2FC}"/>
            </ac:spMkLst>
          </pc:spChg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8" creationId="{EADA607D-A372-4102-BA63-AC9470D31FCC}"/>
            </ac:spMkLst>
          </pc:spChg>
        </pc:sldLayoutChg>
        <pc:sldLayoutChg chg="addSp delSp delAnim">
          <pc:chgData name="영챙" userId="c09ff885faec665b" providerId="LiveId" clId="{1EBC30EC-1B7A-4D46-8125-C29DF4CB096C}" dt="2018-03-16T08:55:59.800" v="254"/>
          <pc:sldLayoutMkLst>
            <pc:docMk/>
            <pc:sldMasterMk cId="2678782722" sldId="2147483648"/>
            <pc:sldLayoutMk cId="3366523805" sldId="2147483660"/>
          </pc:sldLayoutMkLst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2" creationId="{650BE05C-23E0-4D83-8CF1-D0CD9AAFD9D9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3" creationId="{A934E7D8-ADE0-445B-AA15-03AB31FCBD94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4" creationId="{184BE1B2-D45D-4DCC-8193-CBF8B0BF89AB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5" creationId="{56486E41-0A3E-404B-B8B5-4EE41C3A205B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6" creationId="{7916EBD2-EF78-4C76-9CC1-B5E748EB50CA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7" creationId="{A3992BD8-5154-40C8-90BD-6027C6A8E55F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8" creationId="{41752316-702F-43D6-9A7C-EAB7FA4BE1E5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9" creationId="{39C4B3A3-47FB-4E9B-8E5E-550F6AB04C85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0" creationId="{31790D19-46CE-4968-885F-752C54C40736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1" creationId="{5ED4D1E1-69C1-408A-84F9-7CE6816B4D2E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2" creationId="{1D0FF671-A850-4F74-A0C8-5F8187FC08E9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3" creationId="{8737BDE5-2431-4AD1-8DD4-33C865CC924D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4" creationId="{4031D902-C54B-43FD-A124-685BAF5004EF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5" creationId="{7C8760FA-D700-4871-8B15-6EEFDE08F166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6" creationId="{FA89D210-6749-4B92-A36E-0785DB5F878B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7" creationId="{44C92582-52F3-4E57-974C-A99F780791FE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8" creationId="{D07D647F-EAAE-4FB8-8A0B-3C1A5D25D2EA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9" creationId="{630B9F68-6E20-4E9D-9EBA-FD93682ACAD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0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BAF6E6-111B-4F9D-B295-33AF6A7EC3BC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F23D1-5CF3-4DD6-A0BC-61E6EB17B710}"/>
              </a:ext>
            </a:extLst>
          </p:cNvPr>
          <p:cNvSpPr txBox="1"/>
          <p:nvPr userDrawn="1"/>
        </p:nvSpPr>
        <p:spPr>
          <a:xfrm>
            <a:off x="100012" y="3952880"/>
            <a:ext cx="892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C4AC9-D11F-4522-8D1A-6AC70C1E8DC0}"/>
              </a:ext>
            </a:extLst>
          </p:cNvPr>
          <p:cNvSpPr txBox="1"/>
          <p:nvPr userDrawn="1"/>
        </p:nvSpPr>
        <p:spPr>
          <a:xfrm>
            <a:off x="107158" y="5591175"/>
            <a:ext cx="8929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주차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A (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단어 게임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27784-05B9-4DFB-BE8D-AF8A57296EFD}"/>
              </a:ext>
            </a:extLst>
          </p:cNvPr>
          <p:cNvSpPr txBox="1"/>
          <p:nvPr userDrawn="1"/>
        </p:nvSpPr>
        <p:spPr>
          <a:xfrm>
            <a:off x="107158" y="6037451"/>
            <a:ext cx="892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12141540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박영창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8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C8760FA-D700-4871-8B15-6EEFDE08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ko-KR" altLang="en-US" dirty="0"/>
              <a:t>문제설명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A89D210-6749-4B92-A36E-0785DB5F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C92582-52F3-4E57-974C-A99F780791FE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07D647F-EAAE-4FB8-8A0B-3C1A5D25D2EA}"/>
              </a:ext>
            </a:extLst>
          </p:cNvPr>
          <p:cNvSpPr/>
          <p:nvPr userDrawn="1"/>
        </p:nvSpPr>
        <p:spPr>
          <a:xfrm>
            <a:off x="3" y="1201518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B9F68-6E20-4E9D-9EBA-FD93682ACAD5}"/>
              </a:ext>
            </a:extLst>
          </p:cNvPr>
          <p:cNvSpPr txBox="1"/>
          <p:nvPr userDrawn="1"/>
        </p:nvSpPr>
        <p:spPr>
          <a:xfrm>
            <a:off x="100012" y="180979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</p:spTree>
    <p:extLst>
      <p:ext uri="{BB962C8B-B14F-4D97-AF65-F5344CB8AC3E}">
        <p14:creationId xmlns:p14="http://schemas.microsoft.com/office/powerpoint/2010/main" val="336652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0A5C6-7967-4FCF-8F39-D0CBCAAE9B54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ADC9C0-180E-49BB-842C-D58F1980C107}"/>
              </a:ext>
            </a:extLst>
          </p:cNvPr>
          <p:cNvSpPr/>
          <p:nvPr userDrawn="1"/>
        </p:nvSpPr>
        <p:spPr>
          <a:xfrm>
            <a:off x="3" y="1201518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505A0-BA46-4BFB-994B-1EE644A0B65A}"/>
              </a:ext>
            </a:extLst>
          </p:cNvPr>
          <p:cNvSpPr txBox="1"/>
          <p:nvPr userDrawn="1"/>
        </p:nvSpPr>
        <p:spPr>
          <a:xfrm>
            <a:off x="100012" y="180979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323B4-6CD0-4E10-B6AE-690E9157579D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65D28C1-499E-463E-9B3A-B6A9A5006203}"/>
              </a:ext>
            </a:extLst>
          </p:cNvPr>
          <p:cNvSpPr/>
          <p:nvPr userDrawn="1"/>
        </p:nvSpPr>
        <p:spPr>
          <a:xfrm>
            <a:off x="3" y="1201518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AA71C-8A9B-4780-8224-3C6469E5848B}"/>
              </a:ext>
            </a:extLst>
          </p:cNvPr>
          <p:cNvSpPr txBox="1"/>
          <p:nvPr userDrawn="1"/>
        </p:nvSpPr>
        <p:spPr>
          <a:xfrm>
            <a:off x="100012" y="180979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4E8DD-05B4-4221-9257-9C8AD8CB51B2}"/>
              </a:ext>
            </a:extLst>
          </p:cNvPr>
          <p:cNvSpPr txBox="1"/>
          <p:nvPr userDrawn="1"/>
        </p:nvSpPr>
        <p:spPr>
          <a:xfrm>
            <a:off x="342900" y="1181104"/>
            <a:ext cx="834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해석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풀이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코드 분석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성능 분석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수행 결과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 &amp; A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2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5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7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3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1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4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49" r:id="rId12"/>
    <p:sldLayoutId id="214748366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0E3C2D-8119-48A0-819A-33FDDC604CDD}"/>
              </a:ext>
            </a:extLst>
          </p:cNvPr>
          <p:cNvSpPr/>
          <p:nvPr/>
        </p:nvSpPr>
        <p:spPr>
          <a:xfrm>
            <a:off x="0" y="0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13650-98DC-40F5-83F2-F16DF4C44A70}"/>
              </a:ext>
            </a:extLst>
          </p:cNvPr>
          <p:cNvSpPr txBox="1"/>
          <p:nvPr/>
        </p:nvSpPr>
        <p:spPr>
          <a:xfrm>
            <a:off x="133350" y="3952874"/>
            <a:ext cx="892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0749A-CAE3-4DD9-B7DA-FE7382CC4628}"/>
              </a:ext>
            </a:extLst>
          </p:cNvPr>
          <p:cNvSpPr txBox="1"/>
          <p:nvPr/>
        </p:nvSpPr>
        <p:spPr>
          <a:xfrm>
            <a:off x="142877" y="5591171"/>
            <a:ext cx="8929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주차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A (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단어 게임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1619A-8159-4ED2-B140-68C8D2B8CFDD}"/>
              </a:ext>
            </a:extLst>
          </p:cNvPr>
          <p:cNvSpPr txBox="1"/>
          <p:nvPr/>
        </p:nvSpPr>
        <p:spPr>
          <a:xfrm>
            <a:off x="142877" y="6037447"/>
            <a:ext cx="892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12141540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박영창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28B9E0C-47F7-4FE2-8191-459B7952A440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BB5AB-3E58-4955-B5D5-0B639A568372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6CD3C-AB2F-4C4D-8927-46074251F8F7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797E-32EE-43EB-89F2-9E554AC0B1ED}"/>
              </a:ext>
            </a:extLst>
          </p:cNvPr>
          <p:cNvSpPr txBox="1"/>
          <p:nvPr/>
        </p:nvSpPr>
        <p:spPr>
          <a:xfrm>
            <a:off x="457200" y="1181099"/>
            <a:ext cx="83438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개요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풀이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코드 분석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성능 분석 및 결과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1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6ED4B-AB37-45F4-B94C-2CC1C3BD5E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365121"/>
            <a:ext cx="7886698" cy="1325563"/>
          </a:xfrm>
        </p:spPr>
        <p:txBody>
          <a:bodyPr/>
          <a:lstStyle/>
          <a:p>
            <a:r>
              <a:rPr lang="ko-KR" altLang="en-US" dirty="0"/>
              <a:t>문제설명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56085B-BF4D-4B40-BC7B-9822F99AAA3E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82AE28-700B-4CDB-8641-E4CFE00FE432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7FBF-48C0-4672-B81D-D6CED7C42F5E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10A46-703B-4A75-A22B-30C211E1B170}"/>
              </a:ext>
            </a:extLst>
          </p:cNvPr>
          <p:cNvSpPr txBox="1"/>
          <p:nvPr/>
        </p:nvSpPr>
        <p:spPr>
          <a:xfrm>
            <a:off x="207169" y="1196636"/>
            <a:ext cx="5288755" cy="402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2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단어 게임</a:t>
            </a: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105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길이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80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이하인 두 개의 문자열을 공백을 사이에 두고 입력 받는다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문자열의 조건</a:t>
            </a: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1.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중복되는 문자가 입력 될 수 없고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모든 문자는 대문자로 주어진다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2. </a:t>
            </a:r>
            <a:r>
              <a:rPr lang="ko-KR" altLang="en-US" sz="14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문자열을 만들 때 첫 번째 문자열 내의 모든 문자가 사용되어야 한다</a:t>
            </a:r>
            <a:r>
              <a:rPr lang="en-US" altLang="ko-KR" sz="14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문자열의 조건</a:t>
            </a: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1.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문자열에 들어있는 문자로만 구성되어야 한다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2.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같은 문자의 사용 개수 제한은 없다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목표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위의 조건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규칙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을 만족하는지 확인하는 프로그램을 작성</a:t>
            </a:r>
            <a:endParaRPr lang="en-US" altLang="ko-KR" sz="16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72975-D058-4DDD-B034-23EDFB8298BC}"/>
              </a:ext>
            </a:extLst>
          </p:cNvPr>
          <p:cNvSpPr txBox="1"/>
          <p:nvPr/>
        </p:nvSpPr>
        <p:spPr>
          <a:xfrm>
            <a:off x="4986338" y="1196636"/>
            <a:ext cx="4157662" cy="350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105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입출력 예시</a:t>
            </a: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E V L  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L E V E L</a:t>
            </a: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조건 만족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&gt; YES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출력</a:t>
            </a: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2.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E V L  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E V I L</a:t>
            </a: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문자열의 조건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만족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X -&gt; NO</a:t>
            </a:r>
          </a:p>
          <a:p>
            <a:pPr lvl="1">
              <a:lnSpc>
                <a:spcPct val="130000"/>
              </a:lnSpc>
            </a:pP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3.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C R A B  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B A R </a:t>
            </a:r>
            <a:r>
              <a:rPr lang="en-US" altLang="ko-KR" sz="14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</a:t>
            </a: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문자열의 조건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만족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X -&gt; NO</a:t>
            </a:r>
          </a:p>
        </p:txBody>
      </p:sp>
    </p:spTree>
    <p:extLst>
      <p:ext uri="{BB962C8B-B14F-4D97-AF65-F5344CB8AC3E}">
        <p14:creationId xmlns:p14="http://schemas.microsoft.com/office/powerpoint/2010/main" val="7946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CF22386-E92D-4A70-9E2B-A366EA56933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78866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0AEFE7-D0AD-4FBE-96A7-3476AECBFCEC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0E4D6AF-97A7-490D-A49F-1E0549B4371F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479F3-9D46-4D53-9A70-83AA4744F791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풀이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BF8CA-F16D-499E-9063-A890FD7A54B9}"/>
              </a:ext>
            </a:extLst>
          </p:cNvPr>
          <p:cNvSpPr txBox="1"/>
          <p:nvPr/>
        </p:nvSpPr>
        <p:spPr>
          <a:xfrm>
            <a:off x="183426" y="1174395"/>
            <a:ext cx="55483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입력 받은 두 문자열의 규칙을 확인하는 프로그램</a:t>
            </a: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5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문자열의 조건</a:t>
            </a: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1.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중복되는 문자가 입력 될 수 없고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모든 문자는 대문자로 주어진다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2.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문자열을 만들 때 첫 번째 문자열 내의 모든 문자가 사용되어야 한다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 altLang="ko-KR" sz="6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문자열의 조건</a:t>
            </a: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1.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문자열에 들어있는 문자로만 구성되어야 한다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2.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같은 문자의 사용 개수 제한은 없다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5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ADA022-4F3E-4D7A-A70C-23BDE096317D}"/>
              </a:ext>
            </a:extLst>
          </p:cNvPr>
          <p:cNvSpPr/>
          <p:nvPr/>
        </p:nvSpPr>
        <p:spPr>
          <a:xfrm>
            <a:off x="792160" y="2258313"/>
            <a:ext cx="4856156" cy="32182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474C8-6697-4E35-9A16-79D753405904}"/>
              </a:ext>
            </a:extLst>
          </p:cNvPr>
          <p:cNvSpPr/>
          <p:nvPr/>
        </p:nvSpPr>
        <p:spPr>
          <a:xfrm>
            <a:off x="792160" y="2927453"/>
            <a:ext cx="4856156" cy="32182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3F9F5D3-D853-4C26-A315-051E23C4C7B5}"/>
              </a:ext>
            </a:extLst>
          </p:cNvPr>
          <p:cNvGrpSpPr/>
          <p:nvPr/>
        </p:nvGrpSpPr>
        <p:grpSpPr>
          <a:xfrm>
            <a:off x="5648316" y="1348509"/>
            <a:ext cx="3380842" cy="1372683"/>
            <a:chOff x="4059480" y="1784165"/>
            <a:chExt cx="5623155" cy="13726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C591D3-EC7A-4056-AD73-83E7E67092FA}"/>
                </a:ext>
              </a:extLst>
            </p:cNvPr>
            <p:cNvSpPr txBox="1"/>
            <p:nvPr/>
          </p:nvSpPr>
          <p:spPr>
            <a:xfrm>
              <a:off x="4727180" y="1784165"/>
              <a:ext cx="4955455" cy="1372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첫 번째 문자열의 한 문자가</a:t>
              </a:r>
              <a:endParaRPr lang="en-US" altLang="ko-KR" sz="16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두 번째 문자열에 속해 있는지 확인하는 </a:t>
              </a:r>
              <a:r>
                <a:rPr lang="ko-KR" altLang="en-US" sz="1600" spc="-151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연산이 실행되면</a:t>
              </a:r>
              <a:endParaRPr lang="en-US" altLang="ko-KR" sz="1600" spc="-151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 spc="-151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해당 문자를 </a:t>
              </a:r>
              <a:r>
                <a:rPr lang="en-US" altLang="ko-KR" sz="1600" spc="-151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‘0’</a:t>
              </a:r>
              <a:r>
                <a:rPr lang="ko-KR" altLang="en-US" sz="1600" spc="-151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으로 변경</a:t>
              </a:r>
              <a:endParaRPr lang="en-US" altLang="ko-KR" sz="1600" spc="-151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4437B1C-C9D8-4401-BC96-EB0ACFCCCF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059480" y="2854882"/>
              <a:ext cx="734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32106C-B830-4515-A625-FFBF0A2CBD1F}"/>
              </a:ext>
            </a:extLst>
          </p:cNvPr>
          <p:cNvGrpSpPr/>
          <p:nvPr/>
        </p:nvGrpSpPr>
        <p:grpSpPr>
          <a:xfrm>
            <a:off x="5648316" y="2858125"/>
            <a:ext cx="3264161" cy="1372683"/>
            <a:chOff x="6101751" y="3517746"/>
            <a:chExt cx="5385396" cy="13726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F1749E-702D-44DF-80F1-A8F8DA580176}"/>
                </a:ext>
              </a:extLst>
            </p:cNvPr>
            <p:cNvSpPr txBox="1"/>
            <p:nvPr/>
          </p:nvSpPr>
          <p:spPr>
            <a:xfrm>
              <a:off x="6779342" y="3517746"/>
              <a:ext cx="4707805" cy="137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두 번째 문자열을 첫 번째 문자열에 속한 </a:t>
              </a:r>
              <a:r>
                <a:rPr lang="ko-KR" altLang="en-US" sz="1600" spc="-151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한</a:t>
              </a: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 </a:t>
              </a:r>
              <a:r>
                <a:rPr lang="ko-KR" altLang="en-US" sz="1600" spc="-151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문자와 모두 비교해서</a:t>
              </a:r>
              <a:endParaRPr lang="en-US" altLang="ko-KR" sz="1600" spc="-151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 spc="-151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두 번째 문자열 내에 일치하는 문자를 모두 </a:t>
              </a:r>
              <a:r>
                <a:rPr lang="en-US" altLang="ko-KR" sz="1600" spc="-151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‘0’</a:t>
              </a:r>
              <a:r>
                <a:rPr lang="ko-KR" altLang="en-US" sz="1600" spc="-151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으로 변경</a:t>
              </a:r>
              <a:endParaRPr lang="en-US" altLang="ko-KR" sz="1600" spc="-151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8C9896F-FD42-4AE5-A20B-CE06C85C5BD1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6101751" y="3747986"/>
              <a:ext cx="728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A875DBC-E313-45A9-9CEC-A90F2277F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19198"/>
              </p:ext>
            </p:extLst>
          </p:nvPr>
        </p:nvGraphicFramePr>
        <p:xfrm>
          <a:off x="131937" y="4930363"/>
          <a:ext cx="2169772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886">
                  <a:extLst>
                    <a:ext uri="{9D8B030D-6E8A-4147-A177-3AD203B41FA5}">
                      <a16:colId xmlns:a16="http://schemas.microsoft.com/office/drawing/2014/main" val="3174808159"/>
                    </a:ext>
                  </a:extLst>
                </a:gridCol>
                <a:gridCol w="1084886">
                  <a:extLst>
                    <a:ext uri="{9D8B030D-6E8A-4147-A177-3AD203B41FA5}">
                      <a16:colId xmlns:a16="http://schemas.microsoft.com/office/drawing/2014/main" val="94654324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E V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 E V E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90673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V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 0 V 0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380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0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 0 0 0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61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0 0 0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0 0 0 0 0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21054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64341F1-CAB7-421B-9C91-906DD3E76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68363"/>
              </p:ext>
            </p:extLst>
          </p:nvPr>
        </p:nvGraphicFramePr>
        <p:xfrm>
          <a:off x="3220238" y="4935671"/>
          <a:ext cx="2169772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886">
                  <a:extLst>
                    <a:ext uri="{9D8B030D-6E8A-4147-A177-3AD203B41FA5}">
                      <a16:colId xmlns:a16="http://schemas.microsoft.com/office/drawing/2014/main" val="3174808159"/>
                    </a:ext>
                  </a:extLst>
                </a:gridCol>
                <a:gridCol w="1084886">
                  <a:extLst>
                    <a:ext uri="{9D8B030D-6E8A-4147-A177-3AD203B41FA5}">
                      <a16:colId xmlns:a16="http://schemas.microsoft.com/office/drawing/2014/main" val="94654324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E V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E V I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90673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V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V I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380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0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0 I 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61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0 0 0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0 I 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21054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A1DD3E-4980-49B3-A65B-20A66FA0A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3955"/>
              </p:ext>
            </p:extLst>
          </p:nvPr>
        </p:nvGraphicFramePr>
        <p:xfrm>
          <a:off x="6188677" y="4930363"/>
          <a:ext cx="2169772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886">
                  <a:extLst>
                    <a:ext uri="{9D8B030D-6E8A-4147-A177-3AD203B41FA5}">
                      <a16:colId xmlns:a16="http://schemas.microsoft.com/office/drawing/2014/main" val="3174808159"/>
                    </a:ext>
                  </a:extLst>
                </a:gridCol>
                <a:gridCol w="1084886">
                  <a:extLst>
                    <a:ext uri="{9D8B030D-6E8A-4147-A177-3AD203B41FA5}">
                      <a16:colId xmlns:a16="http://schemas.microsoft.com/office/drawing/2014/main" val="94654324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 R A B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 A R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90673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 R A B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 A R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380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 0 A B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 A 0 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16346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 0 0 B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 0 0 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61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 0 0 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0 0 0 0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210543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8FAC02-B0C3-4592-BF50-2B93D7A72AFB}"/>
              </a:ext>
            </a:extLst>
          </p:cNvPr>
          <p:cNvGrpSpPr/>
          <p:nvPr/>
        </p:nvGrpSpPr>
        <p:grpSpPr>
          <a:xfrm>
            <a:off x="2344071" y="5466462"/>
            <a:ext cx="1154226" cy="307777"/>
            <a:chOff x="3135290" y="4266428"/>
            <a:chExt cx="1538969" cy="307777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FECBBC48-B512-498F-925B-20058CE2FAC6}"/>
                </a:ext>
              </a:extLst>
            </p:cNvPr>
            <p:cNvSpPr/>
            <p:nvPr/>
          </p:nvSpPr>
          <p:spPr>
            <a:xfrm>
              <a:off x="3135290" y="4314053"/>
              <a:ext cx="423359" cy="20237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BFF543-4F58-49FC-849F-02B47CB33F62}"/>
                </a:ext>
              </a:extLst>
            </p:cNvPr>
            <p:cNvSpPr txBox="1"/>
            <p:nvPr/>
          </p:nvSpPr>
          <p:spPr>
            <a:xfrm>
              <a:off x="3558649" y="4266428"/>
              <a:ext cx="1115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ysClr val="windowText" lastClr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YES</a:t>
              </a:r>
              <a:endParaRPr lang="ko-KR" altLang="en-US" sz="16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12F990-4956-442F-B02D-0B5667669A74}"/>
              </a:ext>
            </a:extLst>
          </p:cNvPr>
          <p:cNvGrpSpPr/>
          <p:nvPr/>
        </p:nvGrpSpPr>
        <p:grpSpPr>
          <a:xfrm>
            <a:off x="5432388" y="5405683"/>
            <a:ext cx="1154226" cy="307777"/>
            <a:chOff x="7789333" y="2076448"/>
            <a:chExt cx="2277533" cy="544039"/>
          </a:xfrm>
        </p:grpSpPr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0C7C1BCD-A911-4543-B1C0-A74939302D5C}"/>
                </a:ext>
              </a:extLst>
            </p:cNvPr>
            <p:cNvSpPr/>
            <p:nvPr/>
          </p:nvSpPr>
          <p:spPr>
            <a:xfrm>
              <a:off x="7789333" y="2177469"/>
              <a:ext cx="626532" cy="357719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6DEB07-5C62-4840-81DC-24063826EDBC}"/>
                </a:ext>
              </a:extLst>
            </p:cNvPr>
            <p:cNvSpPr txBox="1"/>
            <p:nvPr/>
          </p:nvSpPr>
          <p:spPr>
            <a:xfrm>
              <a:off x="8415865" y="2076448"/>
              <a:ext cx="1651001" cy="54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ysClr val="windowText" lastClr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NO</a:t>
              </a:r>
              <a:endParaRPr lang="ko-KR" altLang="en-US" sz="16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68D1A7-2195-4086-B84A-F75BA1158E4D}"/>
              </a:ext>
            </a:extLst>
          </p:cNvPr>
          <p:cNvGrpSpPr/>
          <p:nvPr/>
        </p:nvGrpSpPr>
        <p:grpSpPr>
          <a:xfrm>
            <a:off x="8389919" y="5381626"/>
            <a:ext cx="814600" cy="307777"/>
            <a:chOff x="7758749" y="2076448"/>
            <a:chExt cx="1607377" cy="544039"/>
          </a:xfrm>
        </p:grpSpPr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BCAE54EC-F11F-45E3-89BB-21520AE81135}"/>
                </a:ext>
              </a:extLst>
            </p:cNvPr>
            <p:cNvSpPr/>
            <p:nvPr/>
          </p:nvSpPr>
          <p:spPr>
            <a:xfrm>
              <a:off x="7758749" y="2175734"/>
              <a:ext cx="626533" cy="357719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7DD01F-B713-4CDB-A251-D2216B75DA8E}"/>
                </a:ext>
              </a:extLst>
            </p:cNvPr>
            <p:cNvSpPr txBox="1"/>
            <p:nvPr/>
          </p:nvSpPr>
          <p:spPr>
            <a:xfrm>
              <a:off x="8415865" y="2076448"/>
              <a:ext cx="950261" cy="54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ysClr val="windowText" lastClr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NO</a:t>
              </a:r>
              <a:endParaRPr lang="ko-KR" altLang="en-US" sz="16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3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18326-438A-48E6-91DC-527F8C0EE383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78866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E3FF6E-3500-4090-9246-E9F3D23C6F28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0D7497-E20A-4871-8FEC-DA56753ED30E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A5101-73B8-48BA-AE5A-3D9F41C61D52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코드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36E2E-244F-4EED-A1FA-91B0BBCE22D7}"/>
              </a:ext>
            </a:extLst>
          </p:cNvPr>
          <p:cNvSpPr txBox="1"/>
          <p:nvPr/>
        </p:nvSpPr>
        <p:spPr>
          <a:xfrm>
            <a:off x="2705101" y="1275174"/>
            <a:ext cx="626373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arr1[]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arr2[]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 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testcase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의 수</a:t>
            </a:r>
            <a:endParaRPr lang="en-US" altLang="ko-KR" sz="1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empty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배열이 모두 비어 있는지를 나타내는 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bool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변수</a:t>
            </a:r>
            <a:endParaRPr lang="en-US" altLang="ko-KR" sz="1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used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연산에서 문자가 사용되었는지를 나타내는 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bool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변수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0FEF26-A832-4E2D-B236-284B40496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" t="17448" r="75238" b="8750"/>
          <a:stretch/>
        </p:blipFill>
        <p:spPr>
          <a:xfrm>
            <a:off x="57151" y="1248105"/>
            <a:ext cx="2590800" cy="55520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536FE7-4702-4BAF-9BE3-FEFA15F74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2" t="37577" r="75812" b="44518"/>
          <a:stretch/>
        </p:blipFill>
        <p:spPr>
          <a:xfrm>
            <a:off x="2171220" y="1959088"/>
            <a:ext cx="3506511" cy="2234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BFC679-67E8-40C5-9D00-8CC559264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6" t="56600" r="77062" b="21965"/>
          <a:stretch/>
        </p:blipFill>
        <p:spPr>
          <a:xfrm>
            <a:off x="5677733" y="1958539"/>
            <a:ext cx="3466264" cy="2885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81F209-A72E-4E80-8DC1-9B6DC2E62C3B}"/>
              </a:ext>
            </a:extLst>
          </p:cNvPr>
          <p:cNvSpPr txBox="1"/>
          <p:nvPr/>
        </p:nvSpPr>
        <p:spPr>
          <a:xfrm>
            <a:off x="2647950" y="4193400"/>
            <a:ext cx="333141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두 개의 배열을 비교해 첫 번째 배열의 한 문자와 두 번째 배열에 같은 문자가 있다면 두 번째 배열의 해당 문자를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‘0’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으로 모두 바꿔주고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used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를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true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로 설정한다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문자의 다음 문자로 넘어가기 전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used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true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라면 첫 번째 문자의 해당 문자도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‘0’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으로 바꿔준다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  <a:endParaRPr lang="ko-KR" altLang="en-US" sz="1400" spc="-1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25FFB-D7DC-46FB-93AD-7581CCD2709F}"/>
              </a:ext>
            </a:extLst>
          </p:cNvPr>
          <p:cNvSpPr txBox="1"/>
          <p:nvPr/>
        </p:nvSpPr>
        <p:spPr>
          <a:xfrm>
            <a:off x="5812587" y="4445437"/>
            <a:ext cx="333141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두 개의 배열을 각각 반복문을 통해 확인한다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 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만약 배열의 모든 문자가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으로 바뀌어 있지 않다면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empty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를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false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로 설정한다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  <a:endParaRPr lang="ko-KR" altLang="en-US" sz="1400" spc="-1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08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3D49-ED3D-45E1-84DD-5ECD134AD1A7}"/>
              </a:ext>
            </a:extLst>
          </p:cNvPr>
          <p:cNvSpPr txBox="1">
            <a:spLocks/>
          </p:cNvSpPr>
          <p:nvPr/>
        </p:nvSpPr>
        <p:spPr>
          <a:xfrm>
            <a:off x="-3" y="365122"/>
            <a:ext cx="78867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DD1ACD-0EB5-4609-A456-34D1364319AB}"/>
              </a:ext>
            </a:extLst>
          </p:cNvPr>
          <p:cNvSpPr/>
          <p:nvPr/>
        </p:nvSpPr>
        <p:spPr>
          <a:xfrm>
            <a:off x="-3" y="0"/>
            <a:ext cx="9144001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82CFD4-AABE-483B-B2C5-F288E7554044}"/>
              </a:ext>
            </a:extLst>
          </p:cNvPr>
          <p:cNvSpPr/>
          <p:nvPr/>
        </p:nvSpPr>
        <p:spPr>
          <a:xfrm>
            <a:off x="1" y="1201519"/>
            <a:ext cx="9144000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DAE88-A662-45D6-9BF8-C2B37A570BAC}"/>
              </a:ext>
            </a:extLst>
          </p:cNvPr>
          <p:cNvSpPr txBox="1"/>
          <p:nvPr/>
        </p:nvSpPr>
        <p:spPr>
          <a:xfrm>
            <a:off x="133346" y="180973"/>
            <a:ext cx="8929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성능 분석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4124-09F0-460D-95FD-02366C762054}"/>
              </a:ext>
            </a:extLst>
          </p:cNvPr>
          <p:cNvSpPr txBox="1"/>
          <p:nvPr/>
        </p:nvSpPr>
        <p:spPr>
          <a:xfrm>
            <a:off x="152397" y="1181101"/>
            <a:ext cx="891540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성능 분석</a:t>
            </a:r>
            <a:endParaRPr lang="en-US" altLang="ko-KR" sz="1051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첫 번째 문자열의 길이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N</a:t>
            </a:r>
          </a:p>
          <a:p>
            <a:pPr lvl="1"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두 번째 문자열의 길이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M</a:t>
            </a:r>
          </a:p>
          <a:p>
            <a:pPr lvl="1"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시간 복잡도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O(N*M)</a:t>
            </a:r>
            <a:endParaRPr lang="en-US" altLang="ko-KR" sz="2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31EA6-7415-4826-9728-31148A01EF4C}"/>
              </a:ext>
            </a:extLst>
          </p:cNvPr>
          <p:cNvSpPr txBox="1"/>
          <p:nvPr/>
        </p:nvSpPr>
        <p:spPr>
          <a:xfrm>
            <a:off x="152397" y="4009936"/>
            <a:ext cx="8915401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수행 결과</a:t>
            </a:r>
            <a:endParaRPr lang="en-US" altLang="ko-KR" sz="1051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소요시간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0.48s</a:t>
            </a:r>
          </a:p>
          <a:p>
            <a:pPr lvl="1"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 메모리 공간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131.072KB</a:t>
            </a:r>
            <a:endParaRPr lang="en-US" altLang="ko-KR" sz="2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2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F5CEA-4380-46E3-B7A4-AE4A493B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351" y="2766223"/>
            <a:ext cx="1356980" cy="1325563"/>
          </a:xfrm>
        </p:spPr>
        <p:txBody>
          <a:bodyPr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544880-4A93-45E6-83E0-F9DB8F4EE87E}"/>
              </a:ext>
            </a:extLst>
          </p:cNvPr>
          <p:cNvSpPr/>
          <p:nvPr/>
        </p:nvSpPr>
        <p:spPr>
          <a:xfrm>
            <a:off x="3" y="1201524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7FC94-86FF-40B6-9F86-19ED6D0F7F6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 &amp; 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1B6B66-2E31-41D1-B357-B854F126A68B}"/>
              </a:ext>
            </a:extLst>
          </p:cNvPr>
          <p:cNvSpPr/>
          <p:nvPr/>
        </p:nvSpPr>
        <p:spPr>
          <a:xfrm>
            <a:off x="0" y="5"/>
            <a:ext cx="9144000" cy="1201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5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494</Words>
  <Application>Microsoft Office PowerPoint</Application>
  <PresentationFormat>화면 슬라이드 쇼(4:3)</PresentationFormat>
  <Paragraphs>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210 맨발의청춘 B</vt:lpstr>
      <vt:lpstr>Arial</vt:lpstr>
      <vt:lpstr>210 맨발의청춘 R</vt:lpstr>
      <vt:lpstr>Calibri</vt:lpstr>
      <vt:lpstr>Wingdings</vt:lpstr>
      <vt:lpstr>Calibri Light</vt:lpstr>
      <vt:lpstr>맑은 고딕</vt:lpstr>
      <vt:lpstr>Office 테마</vt:lpstr>
      <vt:lpstr>PowerPoint 프레젠테이션</vt:lpstr>
      <vt:lpstr>PowerPoint 프레젠테이션</vt:lpstr>
      <vt:lpstr>문제설명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영챙</dc:creator>
  <cp:lastModifiedBy>영챙</cp:lastModifiedBy>
  <cp:revision>14</cp:revision>
  <dcterms:created xsi:type="dcterms:W3CDTF">2018-03-16T05:12:52Z</dcterms:created>
  <dcterms:modified xsi:type="dcterms:W3CDTF">2018-03-20T06:50:01Z</dcterms:modified>
</cp:coreProperties>
</file>