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59" r:id="rId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Cambria Math" panose="02040503050406030204" pitchFamily="18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210 맨발의청춘 R" panose="02020603020101020101" pitchFamily="18" charset="-127"/>
      <p:regular r:id="rId16"/>
    </p:embeddedFont>
    <p:embeddedFont>
      <p:font typeface="210 맨발의청춘 B" panose="02020603020101020101" pitchFamily="18" charset="-127"/>
      <p:regular r:id="rId17"/>
    </p:embeddedFont>
    <p:embeddedFont>
      <p:font typeface="Calibri Light" panose="020F0302020204030204" pitchFamily="34" charset="0"/>
      <p:regular r:id="rId18"/>
      <p: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67" d="100"/>
          <a:sy n="67" d="100"/>
        </p:scale>
        <p:origin x="8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영챙" userId="c09ff885faec665b" providerId="LiveId" clId="{1EBC30EC-1B7A-4D46-8125-C29DF4CB096C}"/>
    <pc:docChg chg="undo custSel addSld delSld modSld modMainMaster">
      <pc:chgData name="영챙" userId="c09ff885faec665b" providerId="LiveId" clId="{1EBC30EC-1B7A-4D46-8125-C29DF4CB096C}" dt="2018-03-16T13:21:28.411" v="5085"/>
      <pc:docMkLst>
        <pc:docMk/>
      </pc:docMkLst>
      <pc:sldChg chg="addSp delSp modSp modAnim">
        <pc:chgData name="영챙" userId="c09ff885faec665b" providerId="LiveId" clId="{1EBC30EC-1B7A-4D46-8125-C29DF4CB096C}" dt="2018-03-16T10:57:46.644" v="749" actId="1076"/>
        <pc:sldMkLst>
          <pc:docMk/>
          <pc:sldMk cId="32534547" sldId="256"/>
        </pc:sldMkLst>
        <pc:spChg chg="add del mod">
          <ac:chgData name="영챙" userId="c09ff885faec665b" providerId="LiveId" clId="{1EBC30EC-1B7A-4D46-8125-C29DF4CB096C}" dt="2018-03-16T05:50:00.765" v="86" actId="404"/>
          <ac:spMkLst>
            <pc:docMk/>
            <pc:sldMk cId="32534547" sldId="256"/>
            <ac:spMk id="2" creationId="{DDE9FE29-8B45-41CA-BC03-8A0C1329BA9B}"/>
          </ac:spMkLst>
        </pc:spChg>
        <pc:spChg chg="add mod">
          <ac:chgData name="영챙" userId="c09ff885faec665b" providerId="LiveId" clId="{1EBC30EC-1B7A-4D46-8125-C29DF4CB096C}" dt="2018-03-16T09:33:44.776" v="370" actId="1076"/>
          <ac:spMkLst>
            <pc:docMk/>
            <pc:sldMk cId="32534547" sldId="256"/>
            <ac:spMk id="5" creationId="{1D80749A-CAE3-4DD9-B7DA-FE7382CC4628}"/>
          </ac:spMkLst>
        </pc:spChg>
        <pc:spChg chg="mod">
          <ac:chgData name="영챙" userId="c09ff885faec665b" providerId="LiveId" clId="{1EBC30EC-1B7A-4D46-8125-C29DF4CB096C}" dt="2018-03-16T10:57:46.644" v="749" actId="1076"/>
          <ac:spMkLst>
            <pc:docMk/>
            <pc:sldMk cId="32534547" sldId="256"/>
            <ac:spMk id="6" creationId="{B80E3C2D-8119-48A0-819A-33FDDC604CDD}"/>
          </ac:spMkLst>
        </pc:spChg>
        <pc:spChg chg="add mod">
          <ac:chgData name="영챙" userId="c09ff885faec665b" providerId="LiveId" clId="{1EBC30EC-1B7A-4D46-8125-C29DF4CB096C}" dt="2018-03-16T05:49:36.446" v="83" actId="2711"/>
          <ac:spMkLst>
            <pc:docMk/>
            <pc:sldMk cId="32534547" sldId="256"/>
            <ac:spMk id="7" creationId="{93C13650-98DC-40F5-83F2-F16DF4C44A70}"/>
          </ac:spMkLst>
        </pc:spChg>
        <pc:spChg chg="add mod">
          <ac:chgData name="영챙" userId="c09ff885faec665b" providerId="LiveId" clId="{1EBC30EC-1B7A-4D46-8125-C29DF4CB096C}" dt="2018-03-16T09:26:36.142" v="300" actId="1076"/>
          <ac:spMkLst>
            <pc:docMk/>
            <pc:sldMk cId="32534547" sldId="256"/>
            <ac:spMk id="8" creationId="{8261619A-8159-4ED2-B140-68C8D2B8CFDD}"/>
          </ac:spMkLst>
        </pc:spChg>
      </pc:sldChg>
      <pc:sldChg chg="del">
        <pc:chgData name="영챙" userId="c09ff885faec665b" providerId="LiveId" clId="{1EBC30EC-1B7A-4D46-8125-C29DF4CB096C}" dt="2018-03-16T08:35:26.995" v="138" actId="2696"/>
        <pc:sldMkLst>
          <pc:docMk/>
          <pc:sldMk cId="1931481572" sldId="257"/>
        </pc:sldMkLst>
      </pc:sldChg>
      <pc:sldChg chg="addSp delSp modSp delAnim modAnim">
        <pc:chgData name="영챙" userId="c09ff885faec665b" providerId="LiveId" clId="{1EBC30EC-1B7A-4D46-8125-C29DF4CB096C}" dt="2018-03-16T12:58:50.608" v="4154" actId="1076"/>
        <pc:sldMkLst>
          <pc:docMk/>
          <pc:sldMk cId="794645129" sldId="258"/>
        </pc:sldMkLst>
        <pc:spChg chg="del">
          <ac:chgData name="영챙" userId="c09ff885faec665b" providerId="LiveId" clId="{1EBC30EC-1B7A-4D46-8125-C29DF4CB096C}" dt="2018-03-16T10:58:11.898" v="751" actId="1076"/>
          <ac:spMkLst>
            <pc:docMk/>
            <pc:sldMk cId="794645129" sldId="258"/>
            <ac:spMk id="3" creationId="{EAD400E4-4188-4A65-ABF5-4B944A006267}"/>
          </ac:spMkLst>
        </pc:spChg>
        <pc:spChg chg="add mod">
          <ac:chgData name="영챙" userId="c09ff885faec665b" providerId="LiveId" clId="{1EBC30EC-1B7A-4D46-8125-C29DF4CB096C}" dt="2018-03-16T05:42:57.663" v="71" actId="208"/>
          <ac:spMkLst>
            <pc:docMk/>
            <pc:sldMk cId="794645129" sldId="258"/>
            <ac:spMk id="4" creationId="{DB56085B-BF4D-4B40-BC7B-9822F99AAA3E}"/>
          </ac:spMkLst>
        </pc:spChg>
        <pc:spChg chg="add">
          <ac:chgData name="영챙" userId="c09ff885faec665b" providerId="LiveId" clId="{1EBC30EC-1B7A-4D46-8125-C29DF4CB096C}" dt="2018-03-16T05:41:00.578" v="60" actId="208"/>
          <ac:spMkLst>
            <pc:docMk/>
            <pc:sldMk cId="794645129" sldId="258"/>
            <ac:spMk id="5" creationId="{0C82AE28-700B-4CDB-8641-E4CFE00FE432}"/>
          </ac:spMkLst>
        </pc:spChg>
        <pc:spChg chg="add del">
          <ac:chgData name="영챙" userId="c09ff885faec665b" providerId="LiveId" clId="{1EBC30EC-1B7A-4D46-8125-C29DF4CB096C}" dt="2018-03-16T08:51:17.445" v="240" actId="478"/>
          <ac:spMkLst>
            <pc:docMk/>
            <pc:sldMk cId="794645129" sldId="258"/>
            <ac:spMk id="6" creationId="{CD84D28C-1FDB-4159-8B41-60D2FA2A2AA2}"/>
          </ac:spMkLst>
        </pc:spChg>
        <pc:spChg chg="add del mod">
          <ac:chgData name="영챙" userId="c09ff885faec665b" providerId="LiveId" clId="{1EBC30EC-1B7A-4D46-8125-C29DF4CB096C}" dt="2018-03-16T05:42:15.824" v="68" actId="208"/>
          <ac:spMkLst>
            <pc:docMk/>
            <pc:sldMk cId="794645129" sldId="258"/>
            <ac:spMk id="6" creationId="{93B0B278-6EA8-4558-A99E-3BDC3D43DB6F}"/>
          </ac:spMkLst>
        </pc:spChg>
        <pc:spChg chg="add mod">
          <ac:chgData name="영챙" userId="c09ff885faec665b" providerId="LiveId" clId="{1EBC30EC-1B7A-4D46-8125-C29DF4CB096C}" dt="2018-03-16T11:45:00.548" v="3143" actId="1076"/>
          <ac:spMkLst>
            <pc:docMk/>
            <pc:sldMk cId="794645129" sldId="258"/>
            <ac:spMk id="7" creationId="{1D3B7FBF-48C0-4672-B81D-D6CED7C42F5E}"/>
          </ac:spMkLst>
        </pc:spChg>
        <pc:spChg chg="add mod">
          <ac:chgData name="영챙" userId="c09ff885faec665b" providerId="LiveId" clId="{1EBC30EC-1B7A-4D46-8125-C29DF4CB096C}" dt="2018-03-16T11:54:45.584" v="3377" actId="20577"/>
          <ac:spMkLst>
            <pc:docMk/>
            <pc:sldMk cId="794645129" sldId="258"/>
            <ac:spMk id="8" creationId="{65010A46-703B-4A75-A22B-30C211E1B170}"/>
          </ac:spMkLst>
        </pc:spChg>
        <pc:spChg chg="add del">
          <ac:chgData name="영챙" userId="c09ff885faec665b" providerId="LiveId" clId="{1EBC30EC-1B7A-4D46-8125-C29DF4CB096C}" dt="2018-03-16T11:15:43.299" v="1967" actId="1076"/>
          <ac:spMkLst>
            <pc:docMk/>
            <pc:sldMk cId="794645129" sldId="258"/>
            <ac:spMk id="9" creationId="{E5AE4F7B-5DB8-4D80-A4AF-8A5276E2FBC2}"/>
          </ac:spMkLst>
        </pc:spChg>
        <pc:spChg chg="add del">
          <ac:chgData name="영챙" userId="c09ff885faec665b" providerId="LiveId" clId="{1EBC30EC-1B7A-4D46-8125-C29DF4CB096C}" dt="2018-03-16T11:15:54.783" v="1969" actId="478"/>
          <ac:spMkLst>
            <pc:docMk/>
            <pc:sldMk cId="794645129" sldId="258"/>
            <ac:spMk id="10" creationId="{491EE774-CBAD-42FD-BCAD-00458CFBD938}"/>
          </ac:spMkLst>
        </pc:spChg>
        <pc:spChg chg="add mod">
          <ac:chgData name="영챙" userId="c09ff885faec665b" providerId="LiveId" clId="{1EBC30EC-1B7A-4D46-8125-C29DF4CB096C}" dt="2018-03-16T12:58:50.608" v="4154" actId="1076"/>
          <ac:spMkLst>
            <pc:docMk/>
            <pc:sldMk cId="794645129" sldId="258"/>
            <ac:spMk id="11" creationId="{1FD72975-D058-4DDD-B034-23EDFB8298BC}"/>
          </ac:spMkLst>
        </pc:spChg>
      </pc:sldChg>
      <pc:sldChg chg="addSp delSp modSp modAnim">
        <pc:chgData name="영챙" userId="c09ff885faec665b" providerId="LiveId" clId="{1EBC30EC-1B7A-4D46-8125-C29DF4CB096C}" dt="2018-03-16T08:52:27.872" v="246"/>
        <pc:sldMkLst>
          <pc:docMk/>
          <pc:sldMk cId="1909552333" sldId="259"/>
        </pc:sldMkLst>
        <pc:spChg chg="add">
          <ac:chgData name="영챙" userId="c09ff885faec665b" providerId="LiveId" clId="{1EBC30EC-1B7A-4D46-8125-C29DF4CB096C}" dt="2018-03-16T05:40:16.558" v="53" actId="208"/>
          <ac:spMkLst>
            <pc:docMk/>
            <pc:sldMk cId="1909552333" sldId="259"/>
            <ac:spMk id="4" creationId="{94544880-4A93-45E6-83E0-F9DB8F4EE87E}"/>
          </ac:spMkLst>
        </pc:spChg>
        <pc:spChg chg="add mod">
          <ac:chgData name="영챙" userId="c09ff885faec665b" providerId="LiveId" clId="{1EBC30EC-1B7A-4D46-8125-C29DF4CB096C}" dt="2018-03-16T08:50:23.418" v="239" actId="20577"/>
          <ac:spMkLst>
            <pc:docMk/>
            <pc:sldMk cId="1909552333" sldId="259"/>
            <ac:spMk id="5" creationId="{3D97FC94-86FF-40B6-9F86-19ED6D0F7F6E}"/>
          </ac:spMkLst>
        </pc:spChg>
        <pc:spChg chg="add del mod">
          <ac:chgData name="영챙" userId="c09ff885faec665b" providerId="LiveId" clId="{1EBC30EC-1B7A-4D46-8125-C29DF4CB096C}" dt="2018-03-16T05:42:09.605" v="65" actId="208"/>
          <ac:spMkLst>
            <pc:docMk/>
            <pc:sldMk cId="1909552333" sldId="259"/>
            <ac:spMk id="6" creationId="{ADD1E6B6-6D75-4990-BC96-FD9DF1F9521D}"/>
          </ac:spMkLst>
        </pc:spChg>
        <pc:spChg chg="add del mod">
          <ac:chgData name="영챙" userId="c09ff885faec665b" providerId="LiveId" clId="{1EBC30EC-1B7A-4D46-8125-C29DF4CB096C}" dt="2018-03-16T08:49:35.693" v="216" actId="478"/>
          <ac:spMkLst>
            <pc:docMk/>
            <pc:sldMk cId="1909552333" sldId="259"/>
            <ac:spMk id="6" creationId="{65862599-0831-4BFE-A52E-0B580EA740D8}"/>
          </ac:spMkLst>
        </pc:spChg>
        <pc:spChg chg="add mod">
          <ac:chgData name="영챙" userId="c09ff885faec665b" providerId="LiveId" clId="{1EBC30EC-1B7A-4D46-8125-C29DF4CB096C}" dt="2018-03-16T05:42:41.471" v="70" actId="208"/>
          <ac:spMkLst>
            <pc:docMk/>
            <pc:sldMk cId="1909552333" sldId="259"/>
            <ac:spMk id="7" creationId="{CC1B6B66-2E31-41D1-B357-B854F126A68B}"/>
          </ac:spMkLst>
        </pc:spChg>
      </pc:sldChg>
      <pc:sldChg chg="addSp delSp modSp modAnim">
        <pc:chgData name="영챙" userId="c09ff885faec665b" providerId="LiveId" clId="{1EBC30EC-1B7A-4D46-8125-C29DF4CB096C}" dt="2018-03-16T12:19:39.112" v="3470" actId="6549"/>
        <pc:sldMkLst>
          <pc:docMk/>
          <pc:sldMk cId="3531137529" sldId="260"/>
        </pc:sldMkLst>
        <pc:spChg chg="add del mod">
          <ac:chgData name="영챙" userId="c09ff885faec665b" providerId="LiveId" clId="{1EBC30EC-1B7A-4D46-8125-C29DF4CB096C}" dt="2018-03-16T09:31:13.552" v="346" actId="478"/>
          <ac:spMkLst>
            <pc:docMk/>
            <pc:sldMk cId="3531137529" sldId="260"/>
            <ac:spMk id="2" creationId="{ED09E7D8-EC1F-4651-8729-1CA7398F9DFF}"/>
          </ac:spMkLst>
        </pc:spChg>
        <pc:spChg chg="add del mod">
          <ac:chgData name="영챙" userId="c09ff885faec665b" providerId="LiveId" clId="{1EBC30EC-1B7A-4D46-8125-C29DF4CB096C}" dt="2018-03-16T09:32:30.825" v="349" actId="6549"/>
          <ac:spMkLst>
            <pc:docMk/>
            <pc:sldMk cId="3531137529" sldId="260"/>
            <ac:spMk id="3" creationId="{D00439F4-C805-4649-ADD8-B2DDD443F9E9}"/>
          </ac:spMkLst>
        </pc:spChg>
        <pc:spChg chg="add mod">
          <ac:chgData name="영챙" userId="c09ff885faec665b" providerId="LiveId" clId="{1EBC30EC-1B7A-4D46-8125-C29DF4CB096C}" dt="2018-03-16T09:25:26.912" v="264" actId="6549"/>
          <ac:spMkLst>
            <pc:docMk/>
            <pc:sldMk cId="3531137529" sldId="260"/>
            <ac:spMk id="4" creationId="{6556CD3C-AB2F-4C4D-8927-46074251F8F7}"/>
          </ac:spMkLst>
        </pc:spChg>
        <pc:spChg chg="add mod">
          <ac:chgData name="영챙" userId="c09ff885faec665b" providerId="LiveId" clId="{1EBC30EC-1B7A-4D46-8125-C29DF4CB096C}" dt="2018-03-16T12:19:39.112" v="3470" actId="6549"/>
          <ac:spMkLst>
            <pc:docMk/>
            <pc:sldMk cId="3531137529" sldId="260"/>
            <ac:spMk id="5" creationId="{C75D797E-32EE-43EB-89F2-9E554AC0B1ED}"/>
          </ac:spMkLst>
        </pc:spChg>
        <pc:spChg chg="mod">
          <ac:chgData name="영챙" userId="c09ff885faec665b" providerId="LiveId" clId="{1EBC30EC-1B7A-4D46-8125-C29DF4CB096C}" dt="2018-03-16T05:43:18.678" v="73" actId="208"/>
          <ac:spMkLst>
            <pc:docMk/>
            <pc:sldMk cId="3531137529" sldId="260"/>
            <ac:spMk id="8" creationId="{628B9E0C-47F7-4FE2-8191-459B7952A440}"/>
          </ac:spMkLst>
        </pc:spChg>
      </pc:sldChg>
      <pc:sldChg chg="addSp delSp modSp add delAnim modAnim">
        <pc:chgData name="영챙" userId="c09ff885faec665b" providerId="LiveId" clId="{1EBC30EC-1B7A-4D46-8125-C29DF4CB096C}" dt="2018-03-16T12:40:03.630" v="4112" actId="20577"/>
        <pc:sldMkLst>
          <pc:docMk/>
          <pc:sldMk cId="3661321014" sldId="261"/>
        </pc:sldMkLst>
        <pc:spChg chg="del">
          <ac:chgData name="영챙" userId="c09ff885faec665b" providerId="LiveId" clId="{1EBC30EC-1B7A-4D46-8125-C29DF4CB096C}" dt="2018-03-16T10:57:37.892" v="746" actId="20577"/>
          <ac:spMkLst>
            <pc:docMk/>
            <pc:sldMk cId="3661321014" sldId="261"/>
            <ac:spMk id="2" creationId="{13C89D34-4B92-4B02-9064-04C8317AB833}"/>
          </ac:spMkLst>
        </pc:spChg>
        <pc:spChg chg="del">
          <ac:chgData name="영챙" userId="c09ff885faec665b" providerId="LiveId" clId="{1EBC30EC-1B7A-4D46-8125-C29DF4CB096C}" dt="2018-03-16T10:57:37.892" v="746" actId="20577"/>
          <ac:spMkLst>
            <pc:docMk/>
            <pc:sldMk cId="3661321014" sldId="261"/>
            <ac:spMk id="3" creationId="{DB1D0FD8-B56F-4EA3-B174-355895616CE8}"/>
          </ac:spMkLst>
        </pc:spChg>
        <pc:spChg chg="add del mod">
          <ac:chgData name="영챙" userId="c09ff885faec665b" providerId="LiveId" clId="{1EBC30EC-1B7A-4D46-8125-C29DF4CB096C}" dt="2018-03-16T10:57:41.165" v="747" actId="478"/>
          <ac:spMkLst>
            <pc:docMk/>
            <pc:sldMk cId="3661321014" sldId="261"/>
            <ac:spMk id="4" creationId="{0760E8A8-9325-415F-9CC4-3EC934247C1D}"/>
          </ac:spMkLst>
        </pc:spChg>
        <pc:spChg chg="add del mod">
          <ac:chgData name="영챙" userId="c09ff885faec665b" providerId="LiveId" clId="{1EBC30EC-1B7A-4D46-8125-C29DF4CB096C}" dt="2018-03-16T10:57:41.165" v="747" actId="478"/>
          <ac:spMkLst>
            <pc:docMk/>
            <pc:sldMk cId="3661321014" sldId="261"/>
            <ac:spMk id="5" creationId="{1B03EEAF-A069-420C-BE5F-F8C2BD61CF47}"/>
          </ac:spMkLst>
        </pc:spChg>
        <pc:spChg chg="add">
          <ac:chgData name="영챙" userId="c09ff885faec665b" providerId="LiveId" clId="{1EBC30EC-1B7A-4D46-8125-C29DF4CB096C}" dt="2018-03-16T10:57:58.606" v="750" actId="20577"/>
          <ac:spMkLst>
            <pc:docMk/>
            <pc:sldMk cId="3661321014" sldId="261"/>
            <ac:spMk id="6" creationId="{ACF22386-E92D-4A70-9E2B-A366EA56933B}"/>
          </ac:spMkLst>
        </pc:spChg>
        <pc:spChg chg="add">
          <ac:chgData name="영챙" userId="c09ff885faec665b" providerId="LiveId" clId="{1EBC30EC-1B7A-4D46-8125-C29DF4CB096C}" dt="2018-03-16T10:57:58.606" v="750" actId="20577"/>
          <ac:spMkLst>
            <pc:docMk/>
            <pc:sldMk cId="3661321014" sldId="261"/>
            <ac:spMk id="7" creationId="{550AEFE7-D0AD-4FBE-96A7-3476AECBFCEC}"/>
          </ac:spMkLst>
        </pc:spChg>
        <pc:spChg chg="add mod">
          <ac:chgData name="영챙" userId="c09ff885faec665b" providerId="LiveId" clId="{1EBC30EC-1B7A-4D46-8125-C29DF4CB096C}" dt="2018-03-16T12:35:12.328" v="3634" actId="1076"/>
          <ac:spMkLst>
            <pc:docMk/>
            <pc:sldMk cId="3661321014" sldId="261"/>
            <ac:spMk id="8" creationId="{D0E4D6AF-97A7-490D-A49F-1E0549B4371F}"/>
          </ac:spMkLst>
        </pc:spChg>
        <pc:spChg chg="add del">
          <ac:chgData name="영챙" userId="c09ff885faec665b" providerId="LiveId" clId="{1EBC30EC-1B7A-4D46-8125-C29DF4CB096C}" dt="2018-03-16T11:35:22.448" v="2747" actId="478"/>
          <ac:spMkLst>
            <pc:docMk/>
            <pc:sldMk cId="3661321014" sldId="261"/>
            <ac:spMk id="9" creationId="{F2969590-B82A-4B31-8469-26FC06F02627}"/>
          </ac:spMkLst>
        </pc:spChg>
        <pc:spChg chg="add del mod">
          <ac:chgData name="영챙" userId="c09ff885faec665b" providerId="LiveId" clId="{1EBC30EC-1B7A-4D46-8125-C29DF4CB096C}" dt="2018-03-16T11:31:31.828" v="2744" actId="478"/>
          <ac:spMkLst>
            <pc:docMk/>
            <pc:sldMk cId="3661321014" sldId="261"/>
            <ac:spMk id="10" creationId="{7E42F655-66A4-41D2-96A3-A74DADE22F7B}"/>
          </ac:spMkLst>
        </pc:spChg>
        <pc:spChg chg="add mod">
          <ac:chgData name="영챙" userId="c09ff885faec665b" providerId="LiveId" clId="{1EBC30EC-1B7A-4D46-8125-C29DF4CB096C}" dt="2018-03-16T11:35:28.459" v="2764" actId="20577"/>
          <ac:spMkLst>
            <pc:docMk/>
            <pc:sldMk cId="3661321014" sldId="261"/>
            <ac:spMk id="11" creationId="{14B479F3-9D46-4D53-9A70-83AA4744F791}"/>
          </ac:spMkLst>
        </pc:spChg>
        <pc:spChg chg="add del mod">
          <ac:chgData name="영챙" userId="c09ff885faec665b" providerId="LiveId" clId="{1EBC30EC-1B7A-4D46-8125-C29DF4CB096C}" dt="2018-03-16T11:44:42.502" v="3127" actId="20577"/>
          <ac:spMkLst>
            <pc:docMk/>
            <pc:sldMk cId="3661321014" sldId="261"/>
            <ac:spMk id="12" creationId="{6958FC68-5A22-4E53-8EA5-A326EA035F36}"/>
          </ac:spMkLst>
        </pc:spChg>
        <pc:spChg chg="add mod">
          <ac:chgData name="영챙" userId="c09ff885faec665b" providerId="LiveId" clId="{1EBC30EC-1B7A-4D46-8125-C29DF4CB096C}" dt="2018-03-16T11:55:01.380" v="3450" actId="20577"/>
          <ac:spMkLst>
            <pc:docMk/>
            <pc:sldMk cId="3661321014" sldId="261"/>
            <ac:spMk id="13" creationId="{15BBF8CA-F16D-499E-9063-A890FD7A54B9}"/>
          </ac:spMkLst>
        </pc:spChg>
        <pc:spChg chg="add mod">
          <ac:chgData name="영챙" userId="c09ff885faec665b" providerId="LiveId" clId="{1EBC30EC-1B7A-4D46-8125-C29DF4CB096C}" dt="2018-03-16T11:53:27.793" v="3286" actId="1035"/>
          <ac:spMkLst>
            <pc:docMk/>
            <pc:sldMk cId="3661321014" sldId="261"/>
            <ac:spMk id="14" creationId="{30ADA022-4F3E-4D7A-A70C-23BDE096317D}"/>
          </ac:spMkLst>
        </pc:spChg>
        <pc:spChg chg="add mod">
          <ac:chgData name="영챙" userId="c09ff885faec665b" providerId="LiveId" clId="{1EBC30EC-1B7A-4D46-8125-C29DF4CB096C}" dt="2018-03-16T11:53:27.793" v="3286" actId="1035"/>
          <ac:spMkLst>
            <pc:docMk/>
            <pc:sldMk cId="3661321014" sldId="261"/>
            <ac:spMk id="15" creationId="{F5E474C8-6697-4E35-9A16-79D753405904}"/>
          </ac:spMkLst>
        </pc:spChg>
        <pc:spChg chg="add mod">
          <ac:chgData name="영챙" userId="c09ff885faec665b" providerId="LiveId" clId="{1EBC30EC-1B7A-4D46-8125-C29DF4CB096C}" dt="2018-03-16T12:38:45.929" v="4097" actId="164"/>
          <ac:spMkLst>
            <pc:docMk/>
            <pc:sldMk cId="3661321014" sldId="261"/>
            <ac:spMk id="17" creationId="{A6C591D3-EC7A-4056-AD73-83E7E67092FA}"/>
          </ac:spMkLst>
        </pc:spChg>
        <pc:spChg chg="add mod">
          <ac:chgData name="영챙" userId="c09ff885faec665b" providerId="LiveId" clId="{1EBC30EC-1B7A-4D46-8125-C29DF4CB096C}" dt="2018-03-16T12:40:03.630" v="4112" actId="20577"/>
          <ac:spMkLst>
            <pc:docMk/>
            <pc:sldMk cId="3661321014" sldId="261"/>
            <ac:spMk id="20" creationId="{27F1749E-702D-44DF-80F1-A8F8DA580176}"/>
          </ac:spMkLst>
        </pc:spChg>
        <pc:spChg chg="add del mod">
          <ac:chgData name="영챙" userId="c09ff885faec665b" providerId="LiveId" clId="{1EBC30EC-1B7A-4D46-8125-C29DF4CB096C}" dt="2018-03-16T12:33:03.533" v="3612" actId="11529"/>
          <ac:spMkLst>
            <pc:docMk/>
            <pc:sldMk cId="3661321014" sldId="261"/>
            <ac:spMk id="35" creationId="{678EEB8D-68ED-4D38-B8BA-8F6B5A5FD9C9}"/>
          </ac:spMkLst>
        </pc:spChg>
        <pc:grpChg chg="add mod">
          <ac:chgData name="영챙" userId="c09ff885faec665b" providerId="LiveId" clId="{1EBC30EC-1B7A-4D46-8125-C29DF4CB096C}" dt="2018-03-16T12:39:58.843" v="4109" actId="20577"/>
          <ac:grpSpMkLst>
            <pc:docMk/>
            <pc:sldMk cId="3661321014" sldId="261"/>
            <ac:grpSpMk id="50" creationId="{23B30A91-CBAF-4E6B-97CB-1EA6B581E0CA}"/>
          </ac:grpSpMkLst>
        </pc:grpChg>
        <pc:grpChg chg="add mod">
          <ac:chgData name="영챙" userId="c09ff885faec665b" providerId="LiveId" clId="{1EBC30EC-1B7A-4D46-8125-C29DF4CB096C}" dt="2018-03-16T12:38:45.929" v="4097" actId="164"/>
          <ac:grpSpMkLst>
            <pc:docMk/>
            <pc:sldMk cId="3661321014" sldId="261"/>
            <ac:grpSpMk id="52" creationId="{03F9F5D3-D853-4C26-A315-051E23C4C7B5}"/>
          </ac:grpSpMkLst>
        </pc:grpChg>
        <pc:picChg chg="add del">
          <ac:chgData name="영챙" userId="c09ff885faec665b" providerId="LiveId" clId="{1EBC30EC-1B7A-4D46-8125-C29DF4CB096C}" dt="2018-03-16T12:28:32.646" v="3472" actId="20577"/>
          <ac:picMkLst>
            <pc:docMk/>
            <pc:sldMk cId="3661321014" sldId="261"/>
            <ac:picMk id="16" creationId="{B66F279E-5139-4DC0-97DE-B25A0DC7C140}"/>
          </ac:picMkLst>
        </pc:picChg>
        <pc:picChg chg="add del">
          <ac:chgData name="영챙" userId="c09ff885faec665b" providerId="LiveId" clId="{1EBC30EC-1B7A-4D46-8125-C29DF4CB096C}" dt="2018-03-16T12:38:42.179" v="4096" actId="20577"/>
          <ac:picMkLst>
            <pc:docMk/>
            <pc:sldMk cId="3661321014" sldId="261"/>
            <ac:picMk id="51" creationId="{0605A7EA-959F-43EB-8E2A-81C5916DDBBC}"/>
          </ac:picMkLst>
        </pc:picChg>
        <pc:cxnChg chg="add mod">
          <ac:chgData name="영챙" userId="c09ff885faec665b" providerId="LiveId" clId="{1EBC30EC-1B7A-4D46-8125-C29DF4CB096C}" dt="2018-03-16T12:38:45.929" v="4097" actId="164"/>
          <ac:cxnSpMkLst>
            <pc:docMk/>
            <pc:sldMk cId="3661321014" sldId="261"/>
            <ac:cxnSpMk id="19" creationId="{64437B1C-C9D8-4401-BC96-EB0ACFCCCFEC}"/>
          </ac:cxnSpMkLst>
        </pc:cxnChg>
        <pc:cxnChg chg="add del mod">
          <ac:chgData name="영챙" userId="c09ff885faec665b" providerId="LiveId" clId="{1EBC30EC-1B7A-4D46-8125-C29DF4CB096C}" dt="2018-03-16T12:33:12.183" v="3617" actId="478"/>
          <ac:cxnSpMkLst>
            <pc:docMk/>
            <pc:sldMk cId="3661321014" sldId="261"/>
            <ac:cxnSpMk id="21" creationId="{A853B7AF-9120-4FB4-AC29-5A62E55D1FBF}"/>
          </ac:cxnSpMkLst>
        </pc:cxnChg>
        <pc:cxnChg chg="add del mod">
          <ac:chgData name="영챙" userId="c09ff885faec665b" providerId="LiveId" clId="{1EBC30EC-1B7A-4D46-8125-C29DF4CB096C}" dt="2018-03-16T12:31:52.305" v="3600" actId="11529"/>
          <ac:cxnSpMkLst>
            <pc:docMk/>
            <pc:sldMk cId="3661321014" sldId="261"/>
            <ac:cxnSpMk id="23" creationId="{5CF63B97-BA44-46AC-9561-95D2DEA98932}"/>
          </ac:cxnSpMkLst>
        </pc:cxnChg>
        <pc:cxnChg chg="add del mod">
          <ac:chgData name="영챙" userId="c09ff885faec665b" providerId="LiveId" clId="{1EBC30EC-1B7A-4D46-8125-C29DF4CB096C}" dt="2018-03-16T12:33:10.546" v="3615" actId="478"/>
          <ac:cxnSpMkLst>
            <pc:docMk/>
            <pc:sldMk cId="3661321014" sldId="261"/>
            <ac:cxnSpMk id="25" creationId="{2E2A079D-4972-4C1A-8184-F6EDA5FACC79}"/>
          </ac:cxnSpMkLst>
        </pc:cxnChg>
        <pc:cxnChg chg="add del mod">
          <ac:chgData name="영챙" userId="c09ff885faec665b" providerId="LiveId" clId="{1EBC30EC-1B7A-4D46-8125-C29DF4CB096C}" dt="2018-03-16T12:34:40.009" v="3629" actId="478"/>
          <ac:cxnSpMkLst>
            <pc:docMk/>
            <pc:sldMk cId="3661321014" sldId="261"/>
            <ac:cxnSpMk id="38" creationId="{3D2A7EAC-F8EA-4B4A-80A8-0873BCA9E081}"/>
          </ac:cxnSpMkLst>
        </pc:cxnChg>
        <pc:cxnChg chg="add del mod">
          <ac:chgData name="영챙" userId="c09ff885faec665b" providerId="LiveId" clId="{1EBC30EC-1B7A-4D46-8125-C29DF4CB096C}" dt="2018-03-16T12:33:37.269" v="3621" actId="11529"/>
          <ac:cxnSpMkLst>
            <pc:docMk/>
            <pc:sldMk cId="3661321014" sldId="261"/>
            <ac:cxnSpMk id="40" creationId="{301543E4-6C66-470C-9AC4-4B93F8C6BAFB}"/>
          </ac:cxnSpMkLst>
        </pc:cxnChg>
        <pc:cxnChg chg="add mod">
          <ac:chgData name="영챙" userId="c09ff885faec665b" providerId="LiveId" clId="{1EBC30EC-1B7A-4D46-8125-C29DF4CB096C}" dt="2018-03-16T12:38:31.147" v="4094" actId="164"/>
          <ac:cxnSpMkLst>
            <pc:docMk/>
            <pc:sldMk cId="3661321014" sldId="261"/>
            <ac:cxnSpMk id="42" creationId="{09265A99-3AA4-4F74-A081-E3B2A7D13AE9}"/>
          </ac:cxnSpMkLst>
        </pc:cxnChg>
        <pc:cxnChg chg="add mod">
          <ac:chgData name="영챙" userId="c09ff885faec665b" providerId="LiveId" clId="{1EBC30EC-1B7A-4D46-8125-C29DF4CB096C}" dt="2018-03-16T12:38:31.147" v="4094" actId="164"/>
          <ac:cxnSpMkLst>
            <pc:docMk/>
            <pc:sldMk cId="3661321014" sldId="261"/>
            <ac:cxnSpMk id="44" creationId="{E8C9896F-FD42-4AE5-A20B-CE06C85C5BD1}"/>
          </ac:cxnSpMkLst>
        </pc:cxnChg>
        <pc:cxnChg chg="add del mod">
          <ac:chgData name="영챙" userId="c09ff885faec665b" providerId="LiveId" clId="{1EBC30EC-1B7A-4D46-8125-C29DF4CB096C}" dt="2018-03-16T12:34:39.121" v="3628" actId="478"/>
          <ac:cxnSpMkLst>
            <pc:docMk/>
            <pc:sldMk cId="3661321014" sldId="261"/>
            <ac:cxnSpMk id="47" creationId="{500AF01E-D479-4EF2-943D-90D97D1500D0}"/>
          </ac:cxnSpMkLst>
        </pc:cxnChg>
        <pc:cxnChg chg="add mod">
          <ac:chgData name="영챙" userId="c09ff885faec665b" providerId="LiveId" clId="{1EBC30EC-1B7A-4D46-8125-C29DF4CB096C}" dt="2018-03-16T12:38:31.147" v="4094" actId="164"/>
          <ac:cxnSpMkLst>
            <pc:docMk/>
            <pc:sldMk cId="3661321014" sldId="261"/>
            <ac:cxnSpMk id="49" creationId="{9EA1DF78-6777-4D6C-BB52-022FF6D3C105}"/>
          </ac:cxnSpMkLst>
        </pc:cxnChg>
      </pc:sldChg>
      <pc:sldChg chg="addSp delSp modSp add delAnim modAnim">
        <pc:chgData name="영챙" userId="c09ff885faec665b" providerId="LiveId" clId="{1EBC30EC-1B7A-4D46-8125-C29DF4CB096C}" dt="2018-03-16T13:18:34.931" v="4986" actId="572"/>
        <pc:sldMkLst>
          <pc:docMk/>
          <pc:sldMk cId="985081798" sldId="262"/>
        </pc:sldMkLst>
        <pc:spChg chg="add">
          <ac:chgData name="영챙" userId="c09ff885faec665b" providerId="LiveId" clId="{1EBC30EC-1B7A-4D46-8125-C29DF4CB096C}" dt="2018-03-16T12:42:31.620" v="4114" actId="572"/>
          <ac:spMkLst>
            <pc:docMk/>
            <pc:sldMk cId="985081798" sldId="262"/>
            <ac:spMk id="2" creationId="{6E118326-438A-48E6-91DC-527F8C0EE383}"/>
          </ac:spMkLst>
        </pc:spChg>
        <pc:spChg chg="add">
          <ac:chgData name="영챙" userId="c09ff885faec665b" providerId="LiveId" clId="{1EBC30EC-1B7A-4D46-8125-C29DF4CB096C}" dt="2018-03-16T12:42:31.620" v="4114" actId="572"/>
          <ac:spMkLst>
            <pc:docMk/>
            <pc:sldMk cId="985081798" sldId="262"/>
            <ac:spMk id="3" creationId="{78E3FF6E-3500-4090-9246-E9F3D23C6F28}"/>
          </ac:spMkLst>
        </pc:spChg>
        <pc:spChg chg="add mod">
          <ac:chgData name="영챙" userId="c09ff885faec665b" providerId="LiveId" clId="{1EBC30EC-1B7A-4D46-8125-C29DF4CB096C}" dt="2018-03-16T13:12:55.097" v="4745" actId="1076"/>
          <ac:spMkLst>
            <pc:docMk/>
            <pc:sldMk cId="985081798" sldId="262"/>
            <ac:spMk id="4" creationId="{EE0D7497-E20A-4871-8FEC-DA56753ED30E}"/>
          </ac:spMkLst>
        </pc:spChg>
        <pc:spChg chg="add mod">
          <ac:chgData name="영챙" userId="c09ff885faec665b" providerId="LiveId" clId="{1EBC30EC-1B7A-4D46-8125-C29DF4CB096C}" dt="2018-03-16T12:42:40.278" v="4128" actId="572"/>
          <ac:spMkLst>
            <pc:docMk/>
            <pc:sldMk cId="985081798" sldId="262"/>
            <ac:spMk id="5" creationId="{0B1A5101-73B8-48BA-AE5A-3D9F41C61D52}"/>
          </ac:spMkLst>
        </pc:spChg>
        <pc:spChg chg="add del mod">
          <ac:chgData name="영챙" userId="c09ff885faec665b" providerId="LiveId" clId="{1EBC30EC-1B7A-4D46-8125-C29DF4CB096C}" dt="2018-03-16T12:46:42.771" v="4134" actId="478"/>
          <ac:spMkLst>
            <pc:docMk/>
            <pc:sldMk cId="985081798" sldId="262"/>
            <ac:spMk id="6" creationId="{938CF046-2752-4DB7-9194-D7F7B83B62AA}"/>
          </ac:spMkLst>
        </pc:spChg>
        <pc:spChg chg="add del">
          <ac:chgData name="영챙" userId="c09ff885faec665b" providerId="LiveId" clId="{1EBC30EC-1B7A-4D46-8125-C29DF4CB096C}" dt="2018-03-16T12:43:26.713" v="4131" actId="478"/>
          <ac:spMkLst>
            <pc:docMk/>
            <pc:sldMk cId="985081798" sldId="262"/>
            <ac:spMk id="7" creationId="{A22145A9-0013-451F-A296-C976396D9F2A}"/>
          </ac:spMkLst>
        </pc:spChg>
        <pc:spChg chg="add del">
          <ac:chgData name="영챙" userId="c09ff885faec665b" providerId="LiveId" clId="{1EBC30EC-1B7A-4D46-8125-C29DF4CB096C}" dt="2018-03-16T12:43:26.254" v="4130" actId="478"/>
          <ac:spMkLst>
            <pc:docMk/>
            <pc:sldMk cId="985081798" sldId="262"/>
            <ac:spMk id="8" creationId="{A05A29F1-1209-4A14-A19C-549068DAE70E}"/>
          </ac:spMkLst>
        </pc:spChg>
        <pc:spChg chg="add del mod">
          <ac:chgData name="영챙" userId="c09ff885faec665b" providerId="LiveId" clId="{1EBC30EC-1B7A-4D46-8125-C29DF4CB096C}" dt="2018-03-16T12:59:50.626" v="4226" actId="478"/>
          <ac:spMkLst>
            <pc:docMk/>
            <pc:sldMk cId="985081798" sldId="262"/>
            <ac:spMk id="18" creationId="{02493F99-C6F9-4AC1-976F-408C093623C4}"/>
          </ac:spMkLst>
        </pc:spChg>
        <pc:spChg chg="add del mod">
          <ac:chgData name="영챙" userId="c09ff885faec665b" providerId="LiveId" clId="{1EBC30EC-1B7A-4D46-8125-C29DF4CB096C}" dt="2018-03-16T13:09:39.938" v="4711" actId="478"/>
          <ac:spMkLst>
            <pc:docMk/>
            <pc:sldMk cId="985081798" sldId="262"/>
            <ac:spMk id="19" creationId="{FF750074-2BA3-4D43-898B-4EB2E9B05CD6}"/>
          </ac:spMkLst>
        </pc:spChg>
        <pc:spChg chg="add del mod">
          <ac:chgData name="영챙" userId="c09ff885faec665b" providerId="LiveId" clId="{1EBC30EC-1B7A-4D46-8125-C29DF4CB096C}" dt="2018-03-16T13:11:32.349" v="4725" actId="478"/>
          <ac:spMkLst>
            <pc:docMk/>
            <pc:sldMk cId="985081798" sldId="262"/>
            <ac:spMk id="24" creationId="{44998831-61C8-45B7-BECB-FE302B65DEE2}"/>
          </ac:spMkLst>
        </pc:spChg>
        <pc:spChg chg="add mod">
          <ac:chgData name="영챙" userId="c09ff885faec665b" providerId="LiveId" clId="{1EBC30EC-1B7A-4D46-8125-C29DF4CB096C}" dt="2018-03-16T13:12:50.963" v="4742" actId="164"/>
          <ac:spMkLst>
            <pc:docMk/>
            <pc:sldMk cId="985081798" sldId="262"/>
            <ac:spMk id="25" creationId="{2530EF78-AF90-4F6B-B1FE-73B577D99788}"/>
          </ac:spMkLst>
        </pc:spChg>
        <pc:spChg chg="add mod">
          <ac:chgData name="영챙" userId="c09ff885faec665b" providerId="LiveId" clId="{1EBC30EC-1B7A-4D46-8125-C29DF4CB096C}" dt="2018-03-16T13:12:50.963" v="4742" actId="164"/>
          <ac:spMkLst>
            <pc:docMk/>
            <pc:sldMk cId="985081798" sldId="262"/>
            <ac:spMk id="26" creationId="{3F7A538F-73F5-4896-A7C0-3D89DA638668}"/>
          </ac:spMkLst>
        </pc:spChg>
        <pc:spChg chg="mod">
          <ac:chgData name="영챙" userId="c09ff885faec665b" providerId="LiveId" clId="{1EBC30EC-1B7A-4D46-8125-C29DF4CB096C}" dt="2018-03-16T13:13:10.128" v="4753" actId="20577"/>
          <ac:spMkLst>
            <pc:docMk/>
            <pc:sldMk cId="985081798" sldId="262"/>
            <ac:spMk id="30" creationId="{475C8FB1-F541-4AD4-975D-FAC6FB8A904A}"/>
          </ac:spMkLst>
        </pc:spChg>
        <pc:spChg chg="mod">
          <ac:chgData name="영챙" userId="c09ff885faec665b" providerId="LiveId" clId="{1EBC30EC-1B7A-4D46-8125-C29DF4CB096C}" dt="2018-03-16T13:13:12.714" v="4755" actId="20577"/>
          <ac:spMkLst>
            <pc:docMk/>
            <pc:sldMk cId="985081798" sldId="262"/>
            <ac:spMk id="33" creationId="{9E015ABB-16F2-415D-B4A9-30EADE58808C}"/>
          </ac:spMkLst>
        </pc:spChg>
        <pc:grpChg chg="add del">
          <ac:chgData name="영챙" userId="c09ff885faec665b" providerId="LiveId" clId="{1EBC30EC-1B7A-4D46-8125-C29DF4CB096C}" dt="2018-03-16T12:43:28.470" v="4132" actId="478"/>
          <ac:grpSpMkLst>
            <pc:docMk/>
            <pc:sldMk cId="985081798" sldId="262"/>
            <ac:grpSpMk id="9" creationId="{4FAE8A8A-E572-48F1-AFD9-908A0FD629C8}"/>
          </ac:grpSpMkLst>
        </pc:grpChg>
        <pc:grpChg chg="add del">
          <ac:chgData name="영챙" userId="c09ff885faec665b" providerId="LiveId" clId="{1EBC30EC-1B7A-4D46-8125-C29DF4CB096C}" dt="2018-03-16T12:43:29.416" v="4133" actId="478"/>
          <ac:grpSpMkLst>
            <pc:docMk/>
            <pc:sldMk cId="985081798" sldId="262"/>
            <ac:grpSpMk id="12" creationId="{36F4CB18-D1E0-4E1C-B6CE-09F070A988F4}"/>
          </ac:grpSpMkLst>
        </pc:grpChg>
        <pc:grpChg chg="add mod">
          <ac:chgData name="영챙" userId="c09ff885faec665b" providerId="LiveId" clId="{1EBC30EC-1B7A-4D46-8125-C29DF4CB096C}" dt="2018-03-16T13:13:31.318" v="4790" actId="1038"/>
          <ac:grpSpMkLst>
            <pc:docMk/>
            <pc:sldMk cId="985081798" sldId="262"/>
            <ac:grpSpMk id="27" creationId="{8445D8C0-ADFF-42BE-8BEF-CDA85615A369}"/>
          </ac:grpSpMkLst>
        </pc:grpChg>
        <pc:grpChg chg="add mod">
          <ac:chgData name="영챙" userId="c09ff885faec665b" providerId="LiveId" clId="{1EBC30EC-1B7A-4D46-8125-C29DF4CB096C}" dt="2018-03-16T13:13:31.318" v="4790" actId="1038"/>
          <ac:grpSpMkLst>
            <pc:docMk/>
            <pc:sldMk cId="985081798" sldId="262"/>
            <ac:grpSpMk id="28" creationId="{C99AF9E3-B0A7-4D05-A2E8-816309957FC8}"/>
          </ac:grpSpMkLst>
        </pc:grpChg>
        <pc:grpChg chg="add mod">
          <ac:chgData name="영챙" userId="c09ff885faec665b" providerId="LiveId" clId="{1EBC30EC-1B7A-4D46-8125-C29DF4CB096C}" dt="2018-03-16T13:13:31.318" v="4790" actId="1038"/>
          <ac:grpSpMkLst>
            <pc:docMk/>
            <pc:sldMk cId="985081798" sldId="262"/>
            <ac:grpSpMk id="31" creationId="{3FE9DE4B-C2B4-4F7B-AE16-5C42842759EF}"/>
          </ac:grpSpMkLst>
        </pc:grpChg>
        <pc:graphicFrameChg chg="add del mod modGraphic">
          <ac:chgData name="영챙" userId="c09ff885faec665b" providerId="LiveId" clId="{1EBC30EC-1B7A-4D46-8125-C29DF4CB096C}" dt="2018-03-16T13:05:25.936" v="4491" actId="3680"/>
          <ac:graphicFrameMkLst>
            <pc:docMk/>
            <pc:sldMk cId="985081798" sldId="262"/>
            <ac:graphicFrameMk id="20" creationId="{374EFD79-E045-4850-8D4B-15388E69BE5C}"/>
          </ac:graphicFrameMkLst>
        </pc:graphicFrameChg>
        <pc:graphicFrameChg chg="add mod modGraphic">
          <ac:chgData name="영챙" userId="c09ff885faec665b" providerId="LiveId" clId="{1EBC30EC-1B7A-4D46-8125-C29DF4CB096C}" dt="2018-03-16T13:18:34.931" v="4986" actId="572"/>
          <ac:graphicFrameMkLst>
            <pc:docMk/>
            <pc:sldMk cId="985081798" sldId="262"/>
            <ac:graphicFrameMk id="21" creationId="{11487927-5E89-4961-B8FB-45EF3CD22D46}"/>
          </ac:graphicFrameMkLst>
        </pc:graphicFrameChg>
        <pc:graphicFrameChg chg="add mod modGraphic">
          <ac:chgData name="영챙" userId="c09ff885faec665b" providerId="LiveId" clId="{1EBC30EC-1B7A-4D46-8125-C29DF4CB096C}" dt="2018-03-16T13:13:31.318" v="4790" actId="1038"/>
          <ac:graphicFrameMkLst>
            <pc:docMk/>
            <pc:sldMk cId="985081798" sldId="262"/>
            <ac:graphicFrameMk id="22" creationId="{E4145B62-4410-4741-9E53-07D2C00096DA}"/>
          </ac:graphicFrameMkLst>
        </pc:graphicFrameChg>
        <pc:graphicFrameChg chg="add mod modGraphic">
          <ac:chgData name="영챙" userId="c09ff885faec665b" providerId="LiveId" clId="{1EBC30EC-1B7A-4D46-8125-C29DF4CB096C}" dt="2018-03-16T13:13:31.318" v="4790" actId="1038"/>
          <ac:graphicFrameMkLst>
            <pc:docMk/>
            <pc:sldMk cId="985081798" sldId="262"/>
            <ac:graphicFrameMk id="23" creationId="{5E07F000-DA75-47E9-B286-33D86A1D9599}"/>
          </ac:graphicFrameMkLst>
        </pc:graphicFrameChg>
        <pc:picChg chg="add del mod modCrop">
          <ac:chgData name="영챙" userId="c09ff885faec665b" providerId="LiveId" clId="{1EBC30EC-1B7A-4D46-8125-C29DF4CB096C}" dt="2018-03-16T12:47:44.174" v="4143" actId="14100"/>
          <ac:picMkLst>
            <pc:docMk/>
            <pc:sldMk cId="985081798" sldId="262"/>
            <ac:picMk id="17" creationId="{D773FE67-963C-4616-84C7-EE2B7535489A}"/>
          </ac:picMkLst>
        </pc:picChg>
        <pc:cxnChg chg="mod">
          <ac:chgData name="영챙" userId="c09ff885faec665b" providerId="LiveId" clId="{1EBC30EC-1B7A-4D46-8125-C29DF4CB096C}" dt="2018-03-16T12:43:26.713" v="4131" actId="478"/>
          <ac:cxnSpMkLst>
            <pc:docMk/>
            <pc:sldMk cId="985081798" sldId="262"/>
            <ac:cxnSpMk id="11" creationId="{5D48BAE6-C1F3-4CC5-974F-ACF3EA9D5388}"/>
          </ac:cxnSpMkLst>
        </pc:cxnChg>
        <pc:cxnChg chg="mod">
          <ac:chgData name="영챙" userId="c09ff885faec665b" providerId="LiveId" clId="{1EBC30EC-1B7A-4D46-8125-C29DF4CB096C}" dt="2018-03-16T12:43:26.254" v="4130" actId="478"/>
          <ac:cxnSpMkLst>
            <pc:docMk/>
            <pc:sldMk cId="985081798" sldId="262"/>
            <ac:cxnSpMk id="16" creationId="{4EAA9519-55A6-419B-B22C-66E802F8E345}"/>
          </ac:cxnSpMkLst>
        </pc:cxnChg>
      </pc:sldChg>
      <pc:sldChg chg="add del">
        <pc:chgData name="영챙" userId="c09ff885faec665b" providerId="LiveId" clId="{1EBC30EC-1B7A-4D46-8125-C29DF4CB096C}" dt="2018-03-16T13:06:19.404" v="4501"/>
        <pc:sldMkLst>
          <pc:docMk/>
          <pc:sldMk cId="1386503890" sldId="263"/>
        </pc:sldMkLst>
      </pc:sldChg>
      <pc:sldChg chg="addSp delSp modSp add delAnim modAnim">
        <pc:chgData name="영챙" userId="c09ff885faec665b" providerId="LiveId" clId="{1EBC30EC-1B7A-4D46-8125-C29DF4CB096C}" dt="2018-03-16T13:21:28.411" v="5085"/>
        <pc:sldMkLst>
          <pc:docMk/>
          <pc:sldMk cId="3435220165" sldId="263"/>
        </pc:sldMkLst>
        <pc:spChg chg="add">
          <ac:chgData name="영챙" userId="c09ff885faec665b" providerId="LiveId" clId="{1EBC30EC-1B7A-4D46-8125-C29DF4CB096C}" dt="2018-03-16T13:14:50.920" v="4797"/>
          <ac:spMkLst>
            <pc:docMk/>
            <pc:sldMk cId="3435220165" sldId="263"/>
            <ac:spMk id="2" creationId="{B3653D49-ED3D-45E1-84DD-5ECD134AD1A7}"/>
          </ac:spMkLst>
        </pc:spChg>
        <pc:spChg chg="add">
          <ac:chgData name="영챙" userId="c09ff885faec665b" providerId="LiveId" clId="{1EBC30EC-1B7A-4D46-8125-C29DF4CB096C}" dt="2018-03-16T13:14:50.920" v="4797"/>
          <ac:spMkLst>
            <pc:docMk/>
            <pc:sldMk cId="3435220165" sldId="263"/>
            <ac:spMk id="3" creationId="{F9DD1ACD-0EB5-4609-A456-34D1364319AB}"/>
          </ac:spMkLst>
        </pc:spChg>
        <pc:spChg chg="add">
          <ac:chgData name="영챙" userId="c09ff885faec665b" providerId="LiveId" clId="{1EBC30EC-1B7A-4D46-8125-C29DF4CB096C}" dt="2018-03-16T13:14:50.920" v="4797"/>
          <ac:spMkLst>
            <pc:docMk/>
            <pc:sldMk cId="3435220165" sldId="263"/>
            <ac:spMk id="4" creationId="{1082CFD4-AABE-483B-B2C5-F288E7554044}"/>
          </ac:spMkLst>
        </pc:spChg>
        <pc:spChg chg="add mod">
          <ac:chgData name="영챙" userId="c09ff885faec665b" providerId="LiveId" clId="{1EBC30EC-1B7A-4D46-8125-C29DF4CB096C}" dt="2018-03-16T13:15:29.560" v="4853"/>
          <ac:spMkLst>
            <pc:docMk/>
            <pc:sldMk cId="3435220165" sldId="263"/>
            <ac:spMk id="5" creationId="{AB4DAE88-A662-45D6-9BF8-C2B37A570BAC}"/>
          </ac:spMkLst>
        </pc:spChg>
        <pc:spChg chg="add mod">
          <ac:chgData name="영챙" userId="c09ff885faec665b" providerId="LiveId" clId="{1EBC30EC-1B7A-4D46-8125-C29DF4CB096C}" dt="2018-03-16T13:19:00.279" v="4988" actId="1076"/>
          <ac:spMkLst>
            <pc:docMk/>
            <pc:sldMk cId="3435220165" sldId="263"/>
            <ac:spMk id="6" creationId="{7A9D4124-09F0-460D-95FD-02366C762054}"/>
          </ac:spMkLst>
        </pc:spChg>
        <pc:spChg chg="add del">
          <ac:chgData name="영챙" userId="c09ff885faec665b" providerId="LiveId" clId="{1EBC30EC-1B7A-4D46-8125-C29DF4CB096C}" dt="2018-03-16T13:14:56.388" v="4798" actId="478"/>
          <ac:spMkLst>
            <pc:docMk/>
            <pc:sldMk cId="3435220165" sldId="263"/>
            <ac:spMk id="7" creationId="{1656A542-154B-4A3D-B01B-E943DB805EAB}"/>
          </ac:spMkLst>
        </pc:spChg>
        <pc:spChg chg="add mod">
          <ac:chgData name="영챙" userId="c09ff885faec665b" providerId="LiveId" clId="{1EBC30EC-1B7A-4D46-8125-C29DF4CB096C}" dt="2018-03-16T13:19:40.676" v="5075" actId="20577"/>
          <ac:spMkLst>
            <pc:docMk/>
            <pc:sldMk cId="3435220165" sldId="263"/>
            <ac:spMk id="8" creationId="{B0431EA6-7415-4826-9728-31148A01EF4C}"/>
          </ac:spMkLst>
        </pc:spChg>
      </pc:sldChg>
      <pc:sldMasterChg chg="modSldLayout">
        <pc:chgData name="영챙" userId="c09ff885faec665b" providerId="LiveId" clId="{1EBC30EC-1B7A-4D46-8125-C29DF4CB096C}" dt="2018-03-16T10:32:16.675" v="724"/>
        <pc:sldMasterMkLst>
          <pc:docMk/>
          <pc:sldMasterMk cId="2678782722" sldId="2147483648"/>
        </pc:sldMasterMkLst>
        <pc:sldLayoutChg chg="addSp delSp">
          <pc:chgData name="영챙" userId="c09ff885faec665b" providerId="LiveId" clId="{1EBC30EC-1B7A-4D46-8125-C29DF4CB096C}" dt="2018-03-16T09:29:00.276" v="336"/>
          <pc:sldLayoutMkLst>
            <pc:docMk/>
            <pc:sldMasterMk cId="2678782722" sldId="2147483648"/>
            <pc:sldLayoutMk cId="398985034" sldId="2147483649"/>
          </pc:sldLayoutMkLst>
          <pc:spChg chg="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2" creationId="{D9F3A551-D14C-40F7-A924-63CFD433C7B1}"/>
            </ac:spMkLst>
          </pc:spChg>
          <pc:spChg chg="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3" creationId="{13743FE6-E9A8-4544-AD5F-30B0D6C19259}"/>
            </ac:spMkLst>
          </pc:spChg>
          <pc:spChg chg="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4" creationId="{878B6DB3-5A14-4403-9BE2-3C55742CC4C0}"/>
            </ac:spMkLst>
          </pc:spChg>
          <pc:spChg chg="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5" creationId="{A8021C6B-2DCC-4769-A405-39E84EC1AC0D}"/>
            </ac:spMkLst>
          </pc:spChg>
          <pc:spChg chg="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6" creationId="{87D90DCD-E9C4-4FF2-B83D-AC9F7AE7C4C3}"/>
            </ac:spMkLst>
          </pc:spChg>
          <pc:spChg chg="add 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7" creationId="{5FD70A13-13ED-477F-9808-1CCBBCFA8E2E}"/>
            </ac:spMkLst>
          </pc:spChg>
          <pc:spChg chg="add 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8" creationId="{85CB9AC1-8E01-4093-BE66-43345B0E2533}"/>
            </ac:spMkLst>
          </pc:spChg>
          <pc:spChg chg="add 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9" creationId="{17278784-6C58-411D-B735-5F7A8ACBB55B}"/>
            </ac:spMkLst>
          </pc:spChg>
          <pc:spChg chg="add 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10" creationId="{B0FCF64B-D3E9-40C6-B590-3680C3F4CAC4}"/>
            </ac:spMkLst>
          </pc:spChg>
          <pc:spChg chg="add 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11" creationId="{79DA5D83-06D0-4491-A2C3-594E1452700C}"/>
            </ac:spMkLst>
          </pc:spChg>
          <pc:spChg chg="add 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12" creationId="{2F1796D1-B490-49AF-BF94-80D479474B3C}"/>
            </ac:spMkLst>
          </pc:spChg>
          <pc:spChg chg="add del">
            <ac:chgData name="영챙" userId="c09ff885faec665b" providerId="LiveId" clId="{1EBC30EC-1B7A-4D46-8125-C29DF4CB096C}" dt="2018-03-16T09:28:59.756" v="335" actId="478"/>
            <ac:spMkLst>
              <pc:docMk/>
              <pc:sldMasterMk cId="2678782722" sldId="2147483648"/>
              <pc:sldLayoutMk cId="398985034" sldId="2147483649"/>
              <ac:spMk id="13" creationId="{57D476F5-386C-4E1B-A037-44212300ABC8}"/>
            </ac:spMkLst>
          </pc:spChg>
          <pc:spChg chg="add">
            <ac:chgData name="영챙" userId="c09ff885faec665b" providerId="LiveId" clId="{1EBC30EC-1B7A-4D46-8125-C29DF4CB096C}" dt="2018-03-16T09:29:00.276" v="336"/>
            <ac:spMkLst>
              <pc:docMk/>
              <pc:sldMasterMk cId="2678782722" sldId="2147483648"/>
              <pc:sldLayoutMk cId="398985034" sldId="2147483649"/>
              <ac:spMk id="14" creationId="{B2BAF6E6-111B-4F9D-B295-33AF6A7EC3BC}"/>
            </ac:spMkLst>
          </pc:spChg>
          <pc:spChg chg="add">
            <ac:chgData name="영챙" userId="c09ff885faec665b" providerId="LiveId" clId="{1EBC30EC-1B7A-4D46-8125-C29DF4CB096C}" dt="2018-03-16T09:29:00.276" v="336"/>
            <ac:spMkLst>
              <pc:docMk/>
              <pc:sldMasterMk cId="2678782722" sldId="2147483648"/>
              <pc:sldLayoutMk cId="398985034" sldId="2147483649"/>
              <ac:spMk id="15" creationId="{F2DF23D1-5CF3-4DD6-A0BC-61E6EB17B710}"/>
            </ac:spMkLst>
          </pc:spChg>
          <pc:spChg chg="add">
            <ac:chgData name="영챙" userId="c09ff885faec665b" providerId="LiveId" clId="{1EBC30EC-1B7A-4D46-8125-C29DF4CB096C}" dt="2018-03-16T09:29:00.276" v="336"/>
            <ac:spMkLst>
              <pc:docMk/>
              <pc:sldMasterMk cId="2678782722" sldId="2147483648"/>
              <pc:sldLayoutMk cId="398985034" sldId="2147483649"/>
              <ac:spMk id="16" creationId="{61AC4AC9-D11F-4522-8D1A-6AC70C1E8DC0}"/>
            </ac:spMkLst>
          </pc:spChg>
          <pc:spChg chg="add">
            <ac:chgData name="영챙" userId="c09ff885faec665b" providerId="LiveId" clId="{1EBC30EC-1B7A-4D46-8125-C29DF4CB096C}" dt="2018-03-16T09:29:00.276" v="336"/>
            <ac:spMkLst>
              <pc:docMk/>
              <pc:sldMasterMk cId="2678782722" sldId="2147483648"/>
              <pc:sldLayoutMk cId="398985034" sldId="2147483649"/>
              <ac:spMk id="17" creationId="{50B27784-05B9-4DFB-BE8D-AF8A57296EFD}"/>
            </ac:spMkLst>
          </pc:spChg>
        </pc:sldLayoutChg>
        <pc:sldLayoutChg chg="addSp modAnim">
          <pc:chgData name="영챙" userId="c09ff885faec665b" providerId="LiveId" clId="{1EBC30EC-1B7A-4D46-8125-C29DF4CB096C}" dt="2018-03-16T10:32:16.675" v="724"/>
          <pc:sldLayoutMkLst>
            <pc:docMk/>
            <pc:sldMasterMk cId="2678782722" sldId="2147483648"/>
            <pc:sldLayoutMk cId="1815596516" sldId="2147483650"/>
          </pc:sldLayoutMkLst>
          <pc:spChg chg="add">
            <ac:chgData name="영챙" userId="c09ff885faec665b" providerId="LiveId" clId="{1EBC30EC-1B7A-4D46-8125-C29DF4CB096C}" dt="2018-03-16T08:55:31.016" v="250"/>
            <ac:spMkLst>
              <pc:docMk/>
              <pc:sldMasterMk cId="2678782722" sldId="2147483648"/>
              <pc:sldLayoutMk cId="1815596516" sldId="2147483650"/>
              <ac:spMk id="7" creationId="{A3992BD8-5154-40C8-90BD-6027C6A8E55F}"/>
            </ac:spMkLst>
          </pc:spChg>
          <pc:spChg chg="add">
            <ac:chgData name="영챙" userId="c09ff885faec665b" providerId="LiveId" clId="{1EBC30EC-1B7A-4D46-8125-C29DF4CB096C}" dt="2018-03-16T08:55:31.016" v="250"/>
            <ac:spMkLst>
              <pc:docMk/>
              <pc:sldMasterMk cId="2678782722" sldId="2147483648"/>
              <pc:sldLayoutMk cId="1815596516" sldId="2147483650"/>
              <ac:spMk id="8" creationId="{41752316-702F-43D6-9A7C-EAB7FA4BE1E5}"/>
            </ac:spMkLst>
          </pc:spChg>
          <pc:spChg chg="add">
            <ac:chgData name="영챙" userId="c09ff885faec665b" providerId="LiveId" clId="{1EBC30EC-1B7A-4D46-8125-C29DF4CB096C}" dt="2018-03-16T08:55:31.016" v="250"/>
            <ac:spMkLst>
              <pc:docMk/>
              <pc:sldMasterMk cId="2678782722" sldId="2147483648"/>
              <pc:sldLayoutMk cId="1815596516" sldId="2147483650"/>
              <ac:spMk id="9" creationId="{39C4B3A3-47FB-4E9B-8E5E-550F6AB04C85}"/>
            </ac:spMkLst>
          </pc:spChg>
          <pc:spChg chg="add">
            <ac:chgData name="영챙" userId="c09ff885faec665b" providerId="LiveId" clId="{1EBC30EC-1B7A-4D46-8125-C29DF4CB096C}" dt="2018-03-16T10:32:16.675" v="724"/>
            <ac:spMkLst>
              <pc:docMk/>
              <pc:sldMasterMk cId="2678782722" sldId="2147483648"/>
              <pc:sldLayoutMk cId="1815596516" sldId="2147483650"/>
              <ac:spMk id="10" creationId="{C8F70564-810E-4858-B751-07836136630C}"/>
            </ac:spMkLst>
          </pc:spChg>
          <pc:spChg chg="add">
            <ac:chgData name="영챙" userId="c09ff885faec665b" providerId="LiveId" clId="{1EBC30EC-1B7A-4D46-8125-C29DF4CB096C}" dt="2018-03-16T10:32:16.675" v="724"/>
            <ac:spMkLst>
              <pc:docMk/>
              <pc:sldMasterMk cId="2678782722" sldId="2147483648"/>
              <pc:sldLayoutMk cId="1815596516" sldId="2147483650"/>
              <ac:spMk id="11" creationId="{30094736-D54C-4DF2-9607-B0E533378F7B}"/>
            </ac:spMkLst>
          </pc:spChg>
          <pc:spChg chg="add">
            <ac:chgData name="영챙" userId="c09ff885faec665b" providerId="LiveId" clId="{1EBC30EC-1B7A-4D46-8125-C29DF4CB096C}" dt="2018-03-16T10:32:16.675" v="724"/>
            <ac:spMkLst>
              <pc:docMk/>
              <pc:sldMasterMk cId="2678782722" sldId="2147483648"/>
              <pc:sldLayoutMk cId="1815596516" sldId="2147483650"/>
              <ac:spMk id="12" creationId="{1AA72520-00C6-4F09-A8A8-75BB7D36059E}"/>
            </ac:spMkLst>
          </pc:spChg>
          <pc:spChg chg="add">
            <ac:chgData name="영챙" userId="c09ff885faec665b" providerId="LiveId" clId="{1EBC30EC-1B7A-4D46-8125-C29DF4CB096C}" dt="2018-03-16T10:32:16.675" v="724"/>
            <ac:spMkLst>
              <pc:docMk/>
              <pc:sldMasterMk cId="2678782722" sldId="2147483648"/>
              <pc:sldLayoutMk cId="1815596516" sldId="2147483650"/>
              <ac:spMk id="13" creationId="{2D0D766F-2D5D-47B4-AE6B-7E2866C33FCC}"/>
            </ac:spMkLst>
          </pc:spChg>
        </pc:sldLayoutChg>
        <pc:sldLayoutChg chg="addSp delSp modAnim">
          <pc:chgData name="영챙" userId="c09ff885faec665b" providerId="LiveId" clId="{1EBC30EC-1B7A-4D46-8125-C29DF4CB096C}" dt="2018-03-16T08:56:42.964" v="256"/>
          <pc:sldLayoutMkLst>
            <pc:docMk/>
            <pc:sldMasterMk cId="2678782722" sldId="2147483648"/>
            <pc:sldLayoutMk cId="1808112986" sldId="2147483655"/>
          </pc:sldLayoutMkLst>
          <pc:spChg chg="add del">
            <ac:chgData name="영챙" userId="c09ff885faec665b" providerId="LiveId" clId="{1EBC30EC-1B7A-4D46-8125-C29DF4CB096C}" dt="2018-03-16T08:56:42.964" v="256"/>
            <ac:spMkLst>
              <pc:docMk/>
              <pc:sldMasterMk cId="2678782722" sldId="2147483648"/>
              <pc:sldLayoutMk cId="1808112986" sldId="2147483655"/>
              <ac:spMk id="5" creationId="{617CBA79-1BAD-413C-BA0C-68D238F92C91}"/>
            </ac:spMkLst>
          </pc:spChg>
          <pc:spChg chg="add del">
            <ac:chgData name="영챙" userId="c09ff885faec665b" providerId="LiveId" clId="{1EBC30EC-1B7A-4D46-8125-C29DF4CB096C}" dt="2018-03-16T08:56:42.964" v="256"/>
            <ac:spMkLst>
              <pc:docMk/>
              <pc:sldMasterMk cId="2678782722" sldId="2147483648"/>
              <pc:sldLayoutMk cId="1808112986" sldId="2147483655"/>
              <ac:spMk id="6" creationId="{FBBE3CA1-E1B7-415F-8517-ADA3C282CDC4}"/>
            </ac:spMkLst>
          </pc:spChg>
          <pc:spChg chg="add del">
            <ac:chgData name="영챙" userId="c09ff885faec665b" providerId="LiveId" clId="{1EBC30EC-1B7A-4D46-8125-C29DF4CB096C}" dt="2018-03-16T08:56:42.964" v="256"/>
            <ac:spMkLst>
              <pc:docMk/>
              <pc:sldMasterMk cId="2678782722" sldId="2147483648"/>
              <pc:sldLayoutMk cId="1808112986" sldId="2147483655"/>
              <ac:spMk id="7" creationId="{4E3FDDA5-C6DC-4653-9083-EA7580B6A2FC}"/>
            </ac:spMkLst>
          </pc:spChg>
          <pc:spChg chg="add del">
            <ac:chgData name="영챙" userId="c09ff885faec665b" providerId="LiveId" clId="{1EBC30EC-1B7A-4D46-8125-C29DF4CB096C}" dt="2018-03-16T08:56:42.964" v="256"/>
            <ac:spMkLst>
              <pc:docMk/>
              <pc:sldMasterMk cId="2678782722" sldId="2147483648"/>
              <pc:sldLayoutMk cId="1808112986" sldId="2147483655"/>
              <ac:spMk id="8" creationId="{EADA607D-A372-4102-BA63-AC9470D31FCC}"/>
            </ac:spMkLst>
          </pc:spChg>
        </pc:sldLayoutChg>
        <pc:sldLayoutChg chg="addSp delSp delAnim">
          <pc:chgData name="영챙" userId="c09ff885faec665b" providerId="LiveId" clId="{1EBC30EC-1B7A-4D46-8125-C29DF4CB096C}" dt="2018-03-16T08:55:59.800" v="254"/>
          <pc:sldLayoutMkLst>
            <pc:docMk/>
            <pc:sldMasterMk cId="2678782722" sldId="2147483648"/>
            <pc:sldLayoutMk cId="3366523805" sldId="2147483660"/>
          </pc:sldLayoutMkLst>
          <pc:spChg chg="del">
            <ac:chgData name="영챙" userId="c09ff885faec665b" providerId="LiveId" clId="{1EBC30EC-1B7A-4D46-8125-C29DF4CB096C}" dt="2018-03-16T08:55:59.347" v="253" actId="478"/>
            <ac:spMkLst>
              <pc:docMk/>
              <pc:sldMasterMk cId="2678782722" sldId="2147483648"/>
              <pc:sldLayoutMk cId="3366523805" sldId="2147483660"/>
              <ac:spMk id="2" creationId="{650BE05C-23E0-4D83-8CF1-D0CD9AAFD9D9}"/>
            </ac:spMkLst>
          </pc:spChg>
          <pc:spChg chg="del">
            <ac:chgData name="영챙" userId="c09ff885faec665b" providerId="LiveId" clId="{1EBC30EC-1B7A-4D46-8125-C29DF4CB096C}" dt="2018-03-16T08:55:59.347" v="253" actId="478"/>
            <ac:spMkLst>
              <pc:docMk/>
              <pc:sldMasterMk cId="2678782722" sldId="2147483648"/>
              <pc:sldLayoutMk cId="3366523805" sldId="2147483660"/>
              <ac:spMk id="3" creationId="{A934E7D8-ADE0-445B-AA15-03AB31FCBD94}"/>
            </ac:spMkLst>
          </pc:spChg>
          <pc:spChg chg="del">
            <ac:chgData name="영챙" userId="c09ff885faec665b" providerId="LiveId" clId="{1EBC30EC-1B7A-4D46-8125-C29DF4CB096C}" dt="2018-03-16T08:55:59.347" v="253" actId="478"/>
            <ac:spMkLst>
              <pc:docMk/>
              <pc:sldMasterMk cId="2678782722" sldId="2147483648"/>
              <pc:sldLayoutMk cId="3366523805" sldId="2147483660"/>
              <ac:spMk id="4" creationId="{184BE1B2-D45D-4DCC-8193-CBF8B0BF89AB}"/>
            </ac:spMkLst>
          </pc:spChg>
          <pc:spChg chg="del">
            <ac:chgData name="영챙" userId="c09ff885faec665b" providerId="LiveId" clId="{1EBC30EC-1B7A-4D46-8125-C29DF4CB096C}" dt="2018-03-16T08:55:59.347" v="253" actId="478"/>
            <ac:spMkLst>
              <pc:docMk/>
              <pc:sldMasterMk cId="2678782722" sldId="2147483648"/>
              <pc:sldLayoutMk cId="3366523805" sldId="2147483660"/>
              <ac:spMk id="5" creationId="{56486E41-0A3E-404B-B8B5-4EE41C3A205B}"/>
            </ac:spMkLst>
          </pc:spChg>
          <pc:spChg chg="del">
            <ac:chgData name="영챙" userId="c09ff885faec665b" providerId="LiveId" clId="{1EBC30EC-1B7A-4D46-8125-C29DF4CB096C}" dt="2018-03-16T08:55:59.347" v="253" actId="478"/>
            <ac:spMkLst>
              <pc:docMk/>
              <pc:sldMasterMk cId="2678782722" sldId="2147483648"/>
              <pc:sldLayoutMk cId="3366523805" sldId="2147483660"/>
              <ac:spMk id="6" creationId="{7916EBD2-EF78-4C76-9CC1-B5E748EB50CA}"/>
            </ac:spMkLst>
          </pc:spChg>
          <pc:spChg chg="del">
            <ac:chgData name="영챙" userId="c09ff885faec665b" providerId="LiveId" clId="{1EBC30EC-1B7A-4D46-8125-C29DF4CB096C}" dt="2018-03-16T08:55:59.347" v="253" actId="478"/>
            <ac:spMkLst>
              <pc:docMk/>
              <pc:sldMasterMk cId="2678782722" sldId="2147483648"/>
              <pc:sldLayoutMk cId="3366523805" sldId="2147483660"/>
              <ac:spMk id="7" creationId="{A3992BD8-5154-40C8-90BD-6027C6A8E55F}"/>
            </ac:spMkLst>
          </pc:spChg>
          <pc:spChg chg="del">
            <ac:chgData name="영챙" userId="c09ff885faec665b" providerId="LiveId" clId="{1EBC30EC-1B7A-4D46-8125-C29DF4CB096C}" dt="2018-03-16T08:55:59.347" v="253" actId="478"/>
            <ac:spMkLst>
              <pc:docMk/>
              <pc:sldMasterMk cId="2678782722" sldId="2147483648"/>
              <pc:sldLayoutMk cId="3366523805" sldId="2147483660"/>
              <ac:spMk id="8" creationId="{41752316-702F-43D6-9A7C-EAB7FA4BE1E5}"/>
            </ac:spMkLst>
          </pc:spChg>
          <pc:spChg chg="del">
            <ac:chgData name="영챙" userId="c09ff885faec665b" providerId="LiveId" clId="{1EBC30EC-1B7A-4D46-8125-C29DF4CB096C}" dt="2018-03-16T08:55:59.347" v="253" actId="478"/>
            <ac:spMkLst>
              <pc:docMk/>
              <pc:sldMasterMk cId="2678782722" sldId="2147483648"/>
              <pc:sldLayoutMk cId="3366523805" sldId="2147483660"/>
              <ac:spMk id="9" creationId="{39C4B3A3-47FB-4E9B-8E5E-550F6AB04C85}"/>
            </ac:spMkLst>
          </pc:spChg>
          <pc:spChg chg="add del">
            <ac:chgData name="영챙" userId="c09ff885faec665b" providerId="LiveId" clId="{1EBC30EC-1B7A-4D46-8125-C29DF4CB096C}" dt="2018-03-16T08:55:57.116" v="252"/>
            <ac:spMkLst>
              <pc:docMk/>
              <pc:sldMasterMk cId="2678782722" sldId="2147483648"/>
              <pc:sldLayoutMk cId="3366523805" sldId="2147483660"/>
              <ac:spMk id="10" creationId="{31790D19-46CE-4968-885F-752C54C40736}"/>
            </ac:spMkLst>
          </pc:spChg>
          <pc:spChg chg="add del">
            <ac:chgData name="영챙" userId="c09ff885faec665b" providerId="LiveId" clId="{1EBC30EC-1B7A-4D46-8125-C29DF4CB096C}" dt="2018-03-16T08:55:57.116" v="252"/>
            <ac:spMkLst>
              <pc:docMk/>
              <pc:sldMasterMk cId="2678782722" sldId="2147483648"/>
              <pc:sldLayoutMk cId="3366523805" sldId="2147483660"/>
              <ac:spMk id="11" creationId="{5ED4D1E1-69C1-408A-84F9-7CE6816B4D2E}"/>
            </ac:spMkLst>
          </pc:spChg>
          <pc:spChg chg="add del">
            <ac:chgData name="영챙" userId="c09ff885faec665b" providerId="LiveId" clId="{1EBC30EC-1B7A-4D46-8125-C29DF4CB096C}" dt="2018-03-16T08:55:57.116" v="252"/>
            <ac:spMkLst>
              <pc:docMk/>
              <pc:sldMasterMk cId="2678782722" sldId="2147483648"/>
              <pc:sldLayoutMk cId="3366523805" sldId="2147483660"/>
              <ac:spMk id="12" creationId="{1D0FF671-A850-4F74-A0C8-5F8187FC08E9}"/>
            </ac:spMkLst>
          </pc:spChg>
          <pc:spChg chg="add del">
            <ac:chgData name="영챙" userId="c09ff885faec665b" providerId="LiveId" clId="{1EBC30EC-1B7A-4D46-8125-C29DF4CB096C}" dt="2018-03-16T08:55:57.116" v="252"/>
            <ac:spMkLst>
              <pc:docMk/>
              <pc:sldMasterMk cId="2678782722" sldId="2147483648"/>
              <pc:sldLayoutMk cId="3366523805" sldId="2147483660"/>
              <ac:spMk id="13" creationId="{8737BDE5-2431-4AD1-8DD4-33C865CC924D}"/>
            </ac:spMkLst>
          </pc:spChg>
          <pc:spChg chg="add del">
            <ac:chgData name="영챙" userId="c09ff885faec665b" providerId="LiveId" clId="{1EBC30EC-1B7A-4D46-8125-C29DF4CB096C}" dt="2018-03-16T08:55:57.116" v="252"/>
            <ac:spMkLst>
              <pc:docMk/>
              <pc:sldMasterMk cId="2678782722" sldId="2147483648"/>
              <pc:sldLayoutMk cId="3366523805" sldId="2147483660"/>
              <ac:spMk id="14" creationId="{4031D902-C54B-43FD-A124-685BAF5004EF}"/>
            </ac:spMkLst>
          </pc:spChg>
          <pc:spChg chg="add">
            <ac:chgData name="영챙" userId="c09ff885faec665b" providerId="LiveId" clId="{1EBC30EC-1B7A-4D46-8125-C29DF4CB096C}" dt="2018-03-16T08:55:59.800" v="254"/>
            <ac:spMkLst>
              <pc:docMk/>
              <pc:sldMasterMk cId="2678782722" sldId="2147483648"/>
              <pc:sldLayoutMk cId="3366523805" sldId="2147483660"/>
              <ac:spMk id="15" creationId="{7C8760FA-D700-4871-8B15-6EEFDE08F166}"/>
            </ac:spMkLst>
          </pc:spChg>
          <pc:spChg chg="add">
            <ac:chgData name="영챙" userId="c09ff885faec665b" providerId="LiveId" clId="{1EBC30EC-1B7A-4D46-8125-C29DF4CB096C}" dt="2018-03-16T08:55:59.800" v="254"/>
            <ac:spMkLst>
              <pc:docMk/>
              <pc:sldMasterMk cId="2678782722" sldId="2147483648"/>
              <pc:sldLayoutMk cId="3366523805" sldId="2147483660"/>
              <ac:spMk id="16" creationId="{FA89D210-6749-4B92-A36E-0785DB5F878B}"/>
            </ac:spMkLst>
          </pc:spChg>
          <pc:spChg chg="add">
            <ac:chgData name="영챙" userId="c09ff885faec665b" providerId="LiveId" clId="{1EBC30EC-1B7A-4D46-8125-C29DF4CB096C}" dt="2018-03-16T08:55:59.800" v="254"/>
            <ac:spMkLst>
              <pc:docMk/>
              <pc:sldMasterMk cId="2678782722" sldId="2147483648"/>
              <pc:sldLayoutMk cId="3366523805" sldId="2147483660"/>
              <ac:spMk id="17" creationId="{44C92582-52F3-4E57-974C-A99F780791FE}"/>
            </ac:spMkLst>
          </pc:spChg>
          <pc:spChg chg="add">
            <ac:chgData name="영챙" userId="c09ff885faec665b" providerId="LiveId" clId="{1EBC30EC-1B7A-4D46-8125-C29DF4CB096C}" dt="2018-03-16T08:55:59.800" v="254"/>
            <ac:spMkLst>
              <pc:docMk/>
              <pc:sldMasterMk cId="2678782722" sldId="2147483648"/>
              <pc:sldLayoutMk cId="3366523805" sldId="2147483660"/>
              <ac:spMk id="18" creationId="{D07D647F-EAAE-4FB8-8A0B-3C1A5D25D2EA}"/>
            </ac:spMkLst>
          </pc:spChg>
          <pc:spChg chg="add">
            <ac:chgData name="영챙" userId="c09ff885faec665b" providerId="LiveId" clId="{1EBC30EC-1B7A-4D46-8125-C29DF4CB096C}" dt="2018-03-16T08:55:59.800" v="254"/>
            <ac:spMkLst>
              <pc:docMk/>
              <pc:sldMasterMk cId="2678782722" sldId="2147483648"/>
              <pc:sldLayoutMk cId="3366523805" sldId="2147483660"/>
              <ac:spMk id="19" creationId="{630B9F68-6E20-4E9D-9EBA-FD93682ACAD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08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2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BAF6E6-111B-4F9D-B295-33AF6A7EC3BC}"/>
              </a:ext>
            </a:extLst>
          </p:cNvPr>
          <p:cNvSpPr/>
          <p:nvPr userDrawn="1"/>
        </p:nvSpPr>
        <p:spPr>
          <a:xfrm>
            <a:off x="0" y="-1"/>
            <a:ext cx="9144000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DF23D1-5CF3-4DD6-A0BC-61E6EB17B710}"/>
              </a:ext>
            </a:extLst>
          </p:cNvPr>
          <p:cNvSpPr txBox="1"/>
          <p:nvPr userDrawn="1"/>
        </p:nvSpPr>
        <p:spPr>
          <a:xfrm>
            <a:off x="100012" y="3952876"/>
            <a:ext cx="8929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문제해결기법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AC4AC9-D11F-4522-8D1A-6AC70C1E8DC0}"/>
              </a:ext>
            </a:extLst>
          </p:cNvPr>
          <p:cNvSpPr txBox="1"/>
          <p:nvPr userDrawn="1"/>
        </p:nvSpPr>
        <p:spPr>
          <a:xfrm>
            <a:off x="107156" y="5591175"/>
            <a:ext cx="8929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주차 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A (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단어 게임 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)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B27784-05B9-4DFB-BE8D-AF8A57296EFD}"/>
              </a:ext>
            </a:extLst>
          </p:cNvPr>
          <p:cNvSpPr txBox="1"/>
          <p:nvPr userDrawn="1"/>
        </p:nvSpPr>
        <p:spPr>
          <a:xfrm>
            <a:off x="107156" y="6037451"/>
            <a:ext cx="892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12141540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박영창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8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7C8760FA-D700-4871-8B15-6EEFDE08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 dirty="0"/>
              <a:t>문제설명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FA89D210-6749-4B92-A36E-0785DB5F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C92582-52F3-4E57-974C-A99F780791FE}"/>
              </a:ext>
            </a:extLst>
          </p:cNvPr>
          <p:cNvSpPr/>
          <p:nvPr userDrawn="1"/>
        </p:nvSpPr>
        <p:spPr>
          <a:xfrm>
            <a:off x="0" y="-1"/>
            <a:ext cx="9144000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D07D647F-EAAE-4FB8-8A0B-3C1A5D25D2EA}"/>
              </a:ext>
            </a:extLst>
          </p:cNvPr>
          <p:cNvSpPr/>
          <p:nvPr userDrawn="1"/>
        </p:nvSpPr>
        <p:spPr>
          <a:xfrm>
            <a:off x="1" y="1201518"/>
            <a:ext cx="9143999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0B9F68-6E20-4E9D-9EBA-FD93682ACAD5}"/>
              </a:ext>
            </a:extLst>
          </p:cNvPr>
          <p:cNvSpPr txBox="1"/>
          <p:nvPr userDrawn="1"/>
        </p:nvSpPr>
        <p:spPr>
          <a:xfrm>
            <a:off x="100012" y="180976"/>
            <a:ext cx="8929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문제해결기법</a:t>
            </a:r>
          </a:p>
        </p:txBody>
      </p:sp>
    </p:spTree>
    <p:extLst>
      <p:ext uri="{BB962C8B-B14F-4D97-AF65-F5344CB8AC3E}">
        <p14:creationId xmlns:p14="http://schemas.microsoft.com/office/powerpoint/2010/main" val="336652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4389E4-1B41-40A6-996C-29A3B97B29C0}"/>
              </a:ext>
            </a:extLst>
          </p:cNvPr>
          <p:cNvSpPr/>
          <p:nvPr userDrawn="1"/>
        </p:nvSpPr>
        <p:spPr>
          <a:xfrm>
            <a:off x="0" y="-1"/>
            <a:ext cx="9144000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F43486A-270D-4ADF-ABD9-5239FFD87593}"/>
              </a:ext>
            </a:extLst>
          </p:cNvPr>
          <p:cNvSpPr/>
          <p:nvPr userDrawn="1"/>
        </p:nvSpPr>
        <p:spPr>
          <a:xfrm>
            <a:off x="1" y="1201518"/>
            <a:ext cx="9143999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D1F3B-D1E8-44A4-8575-A3910BDED5F7}"/>
              </a:ext>
            </a:extLst>
          </p:cNvPr>
          <p:cNvSpPr txBox="1"/>
          <p:nvPr userDrawn="1"/>
        </p:nvSpPr>
        <p:spPr>
          <a:xfrm>
            <a:off x="100012" y="180976"/>
            <a:ext cx="8929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문제해결기법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11F7D6-F233-4912-9672-BA32D447BD15}"/>
              </a:ext>
            </a:extLst>
          </p:cNvPr>
          <p:cNvSpPr/>
          <p:nvPr userDrawn="1"/>
        </p:nvSpPr>
        <p:spPr>
          <a:xfrm>
            <a:off x="0" y="-1"/>
            <a:ext cx="9144000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A3069F6-9AFC-4F41-97E8-9D8A96C51F6F}"/>
              </a:ext>
            </a:extLst>
          </p:cNvPr>
          <p:cNvSpPr/>
          <p:nvPr userDrawn="1"/>
        </p:nvSpPr>
        <p:spPr>
          <a:xfrm>
            <a:off x="1" y="1201518"/>
            <a:ext cx="9143999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19BD0-FBB8-41F5-8BD3-EE1215866966}"/>
              </a:ext>
            </a:extLst>
          </p:cNvPr>
          <p:cNvSpPr txBox="1"/>
          <p:nvPr userDrawn="1"/>
        </p:nvSpPr>
        <p:spPr>
          <a:xfrm>
            <a:off x="100012" y="180976"/>
            <a:ext cx="8929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C1E882-6828-49B2-9896-388F47CE9DEC}"/>
              </a:ext>
            </a:extLst>
          </p:cNvPr>
          <p:cNvSpPr txBox="1"/>
          <p:nvPr userDrawn="1"/>
        </p:nvSpPr>
        <p:spPr>
          <a:xfrm>
            <a:off x="342900" y="1181102"/>
            <a:ext cx="8343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 해석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 풀이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코드 분석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성능 분석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수행 결과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Q &amp; A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6630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49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1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15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8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19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F3EB-5ECA-452A-A016-700BC2341440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39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7F3EB-5ECA-452A-A016-700BC2341440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4C18-1037-4527-A0A2-A6E580333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6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49" r:id="rId12"/>
    <p:sldLayoutId id="2147483660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80E3C2D-8119-48A0-819A-33FDDC604CDD}"/>
              </a:ext>
            </a:extLst>
          </p:cNvPr>
          <p:cNvSpPr/>
          <p:nvPr/>
        </p:nvSpPr>
        <p:spPr>
          <a:xfrm>
            <a:off x="0" y="0"/>
            <a:ext cx="9144000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13650-98DC-40F5-83F2-F16DF4C44A70}"/>
              </a:ext>
            </a:extLst>
          </p:cNvPr>
          <p:cNvSpPr txBox="1"/>
          <p:nvPr/>
        </p:nvSpPr>
        <p:spPr>
          <a:xfrm>
            <a:off x="133350" y="3952877"/>
            <a:ext cx="8929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문제해결기법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0749A-CAE3-4DD9-B7DA-FE7382CC4628}"/>
              </a:ext>
            </a:extLst>
          </p:cNvPr>
          <p:cNvSpPr txBox="1"/>
          <p:nvPr/>
        </p:nvSpPr>
        <p:spPr>
          <a:xfrm>
            <a:off x="142875" y="5591176"/>
            <a:ext cx="8929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주차 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B (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식당 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)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1619A-8159-4ED2-B140-68C8D2B8CFDD}"/>
              </a:ext>
            </a:extLst>
          </p:cNvPr>
          <p:cNvSpPr txBox="1"/>
          <p:nvPr/>
        </p:nvSpPr>
        <p:spPr>
          <a:xfrm>
            <a:off x="142875" y="6037452"/>
            <a:ext cx="892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12141540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박영창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28B9E0C-47F7-4FE2-8191-459B7952A440}"/>
              </a:ext>
            </a:extLst>
          </p:cNvPr>
          <p:cNvSpPr/>
          <p:nvPr/>
        </p:nvSpPr>
        <p:spPr>
          <a:xfrm>
            <a:off x="0" y="-1"/>
            <a:ext cx="9144000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BB5AB-3E58-4955-B5D5-0B639A568372}"/>
              </a:ext>
            </a:extLst>
          </p:cNvPr>
          <p:cNvSpPr/>
          <p:nvPr/>
        </p:nvSpPr>
        <p:spPr>
          <a:xfrm>
            <a:off x="0" y="1201519"/>
            <a:ext cx="9143999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6CD3C-AB2F-4C4D-8927-46074251F8F7}"/>
              </a:ext>
            </a:extLst>
          </p:cNvPr>
          <p:cNvSpPr txBox="1"/>
          <p:nvPr/>
        </p:nvSpPr>
        <p:spPr>
          <a:xfrm>
            <a:off x="133350" y="180976"/>
            <a:ext cx="8929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D797E-32EE-43EB-89F2-9E554AC0B1ED}"/>
              </a:ext>
            </a:extLst>
          </p:cNvPr>
          <p:cNvSpPr txBox="1"/>
          <p:nvPr/>
        </p:nvSpPr>
        <p:spPr>
          <a:xfrm>
            <a:off x="457200" y="1181102"/>
            <a:ext cx="83439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 개요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 풀이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코드 분석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성능 분석 및 결과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13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6ED4B-AB37-45F4-B94C-2CC1C3BD5E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0" y="365125"/>
            <a:ext cx="7886701" cy="1325563"/>
          </a:xfrm>
        </p:spPr>
        <p:txBody>
          <a:bodyPr/>
          <a:lstStyle/>
          <a:p>
            <a:r>
              <a:rPr lang="ko-KR" altLang="en-US" dirty="0"/>
              <a:t>문제설명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56085B-BF4D-4B40-BC7B-9822F99AAA3E}"/>
              </a:ext>
            </a:extLst>
          </p:cNvPr>
          <p:cNvSpPr/>
          <p:nvPr/>
        </p:nvSpPr>
        <p:spPr>
          <a:xfrm>
            <a:off x="0" y="-1"/>
            <a:ext cx="9144001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82AE28-700B-4CDB-8641-E4CFE00FE432}"/>
              </a:ext>
            </a:extLst>
          </p:cNvPr>
          <p:cNvSpPr/>
          <p:nvPr/>
        </p:nvSpPr>
        <p:spPr>
          <a:xfrm>
            <a:off x="1" y="1201519"/>
            <a:ext cx="9144000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B7FBF-48C0-4672-B81D-D6CED7C42F5E}"/>
              </a:ext>
            </a:extLst>
          </p:cNvPr>
          <p:cNvSpPr txBox="1"/>
          <p:nvPr/>
        </p:nvSpPr>
        <p:spPr>
          <a:xfrm>
            <a:off x="133350" y="180976"/>
            <a:ext cx="8929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 개요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010A46-703B-4A75-A22B-30C211E1B170}"/>
                  </a:ext>
                </a:extLst>
              </p:cNvPr>
              <p:cNvSpPr txBox="1"/>
              <p:nvPr/>
            </p:nvSpPr>
            <p:spPr>
              <a:xfrm>
                <a:off x="104775" y="1181102"/>
                <a:ext cx="4686300" cy="4223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3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식당</a:t>
                </a:r>
                <a:endParaRPr lang="en-US" altLang="ko-KR" sz="24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endParaRPr>
              </a:p>
              <a:p>
                <a:pPr lvl="1">
                  <a:lnSpc>
                    <a:spcPct val="130000"/>
                  </a:lnSpc>
                </a:pPr>
                <a:endParaRPr lang="en-US" altLang="ko-KR" sz="105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endParaRPr>
              </a:p>
              <a:p>
                <a:pPr marL="742950" lvl="1" indent="-285750">
                  <a:lnSpc>
                    <a:spcPct val="130000"/>
                  </a:lnSpc>
                  <a:buFontTx/>
                  <a:buChar char="-"/>
                </a:pPr>
                <a:r>
                  <a:rPr lang="ko-KR" altLang="en-US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식당의 개수 </a:t>
                </a:r>
                <a:r>
                  <a:rPr lang="en-US" altLang="ko-KR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N, </a:t>
                </a:r>
                <a:r>
                  <a:rPr lang="ko-KR" altLang="en-US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식사 일수 </a:t>
                </a:r>
                <a:r>
                  <a:rPr lang="en-US" altLang="ko-KR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M</a:t>
                </a:r>
                <a:r>
                  <a:rPr lang="ko-KR" altLang="en-US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을 입력</a:t>
                </a:r>
                <a:endParaRPr lang="en-US" altLang="ko-KR" sz="16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en-US" altLang="ko-KR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        (2</a:t>
                </a:r>
                <a14:m>
                  <m:oMath xmlns:m="http://schemas.openxmlformats.org/officeDocument/2006/math">
                    <m:r>
                      <a:rPr lang="en-US" altLang="ko-KR" sz="1600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ko-KR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N </a:t>
                </a:r>
                <a14:m>
                  <m:oMath xmlns:m="http://schemas.openxmlformats.org/officeDocument/2006/math">
                    <m:r>
                      <a:rPr lang="en-US" altLang="ko-KR" sz="16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 100, 1 </a:t>
                </a:r>
                <a14:m>
                  <m:oMath xmlns:m="http://schemas.openxmlformats.org/officeDocument/2006/math">
                    <m:r>
                      <a:rPr lang="en-US" altLang="ko-KR" sz="16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 M </a:t>
                </a:r>
                <a14:m>
                  <m:oMath xmlns:m="http://schemas.openxmlformats.org/officeDocument/2006/math">
                    <m:r>
                      <a:rPr lang="en-US" altLang="ko-KR" sz="16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 100)</a:t>
                </a:r>
              </a:p>
              <a:p>
                <a:pPr marL="742950" lvl="1" indent="-285750">
                  <a:lnSpc>
                    <a:spcPct val="130000"/>
                  </a:lnSpc>
                  <a:buFontTx/>
                  <a:buChar char="-"/>
                </a:pPr>
                <a:endParaRPr lang="en-US" altLang="ko-KR" sz="16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endParaRPr>
              </a:p>
              <a:p>
                <a:pPr marL="742950" lvl="1" indent="-285750">
                  <a:lnSpc>
                    <a:spcPct val="130000"/>
                  </a:lnSpc>
                  <a:buFontTx/>
                  <a:buChar char="-"/>
                </a:pPr>
                <a:r>
                  <a:rPr lang="en-US" altLang="ko-KR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N</a:t>
                </a:r>
                <a:r>
                  <a:rPr lang="ko-KR" altLang="en-US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개 식당의 </a:t>
                </a:r>
                <a:r>
                  <a:rPr lang="en-US" altLang="ko-KR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M</a:t>
                </a:r>
                <a:r>
                  <a:rPr lang="ko-KR" altLang="en-US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일 간의 가격 스케쥴 입력 </a:t>
                </a:r>
                <a:endParaRPr lang="en-US" altLang="ko-KR" sz="16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en-US" altLang="ko-KR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        (2000</a:t>
                </a:r>
                <a:r>
                  <a:rPr lang="en-US" altLang="ko-KR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ko-KR" altLang="en-US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 가격</a:t>
                </a:r>
                <a:r>
                  <a:rPr lang="en-US" altLang="ko-KR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 8000)</a:t>
                </a:r>
              </a:p>
              <a:p>
                <a:pPr marL="742950" lvl="1" indent="-285750">
                  <a:lnSpc>
                    <a:spcPct val="130000"/>
                  </a:lnSpc>
                  <a:buFontTx/>
                  <a:buChar char="-"/>
                </a:pPr>
                <a:endParaRPr lang="en-US" altLang="ko-KR" sz="16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endParaRPr>
              </a:p>
              <a:p>
                <a:pPr marL="742950" lvl="1" indent="-285750">
                  <a:lnSpc>
                    <a:spcPct val="130000"/>
                  </a:lnSpc>
                  <a:buFontTx/>
                  <a:buChar char="-"/>
                </a:pPr>
                <a:r>
                  <a:rPr lang="ko-KR" altLang="en-US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목표 </a:t>
                </a:r>
                <a:r>
                  <a:rPr lang="en-US" altLang="ko-KR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: M</a:t>
                </a:r>
                <a:r>
                  <a:rPr lang="ko-KR" altLang="en-US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일 동안 </a:t>
                </a:r>
                <a:r>
                  <a:rPr lang="en-US" altLang="ko-KR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N</a:t>
                </a:r>
                <a:r>
                  <a:rPr lang="ko-KR" altLang="en-US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개의 식당에서 식사를 할 때</a:t>
                </a:r>
                <a:r>
                  <a:rPr lang="en-US" altLang="ko-KR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,</a:t>
                </a:r>
                <a:r>
                  <a:rPr lang="ko-KR" altLang="en-US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 </a:t>
                </a:r>
                <a:r>
                  <a:rPr lang="ko-KR" altLang="en-US" sz="1600" spc="-150" dirty="0">
                    <a:solidFill>
                      <a:schemeClr val="accent1">
                        <a:lumMod val="7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가장 적게 사용할 수 있는 가격</a:t>
                </a:r>
                <a:r>
                  <a:rPr lang="ko-KR" altLang="en-US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을 구하는 프로그램을 작성</a:t>
                </a:r>
                <a:endParaRPr lang="en-US" altLang="ko-KR" sz="16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endParaRPr>
              </a:p>
              <a:p>
                <a:pPr marL="742950" lvl="1" indent="-285750">
                  <a:lnSpc>
                    <a:spcPct val="130000"/>
                  </a:lnSpc>
                  <a:buFontTx/>
                  <a:buChar char="-"/>
                </a:pPr>
                <a:endParaRPr lang="en-US" altLang="ko-KR" sz="16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endParaRPr>
              </a:p>
              <a:p>
                <a:pPr marL="742950" lvl="1" indent="-285750">
                  <a:lnSpc>
                    <a:spcPct val="130000"/>
                  </a:lnSpc>
                  <a:buFontTx/>
                  <a:buChar char="-"/>
                </a:pPr>
                <a:r>
                  <a:rPr lang="ko-KR" altLang="en-US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조건 </a:t>
                </a:r>
                <a:r>
                  <a:rPr lang="en-US" altLang="ko-KR" sz="16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: </a:t>
                </a:r>
                <a:r>
                  <a:rPr lang="ko-KR" altLang="en-US" sz="1600" spc="-150" dirty="0">
                    <a:solidFill>
                      <a:schemeClr val="accent1">
                        <a:lumMod val="7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이틀 연속으로 같은 식당에서 식사하지 않는다</a:t>
                </a:r>
                <a:endParaRPr lang="en-US" altLang="ko-KR" sz="1600" spc="-150" dirty="0">
                  <a:solidFill>
                    <a:schemeClr val="accent1">
                      <a:lumMod val="7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010A46-703B-4A75-A22B-30C211E1B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1181102"/>
                <a:ext cx="4686300" cy="4223464"/>
              </a:xfrm>
              <a:prstGeom prst="rect">
                <a:avLst/>
              </a:prstGeom>
              <a:blipFill>
                <a:blip r:embed="rId2"/>
                <a:stretch>
                  <a:fillRect l="-3901" r="-390" b="-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FD72975-D058-4DDD-B034-23EDFB8298BC}"/>
              </a:ext>
            </a:extLst>
          </p:cNvPr>
          <p:cNvSpPr txBox="1"/>
          <p:nvPr/>
        </p:nvSpPr>
        <p:spPr>
          <a:xfrm>
            <a:off x="4467225" y="1143001"/>
            <a:ext cx="4157663" cy="426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endParaRPr lang="en-US" altLang="ko-KR" sz="2400" spc="-15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endParaRPr lang="en-US" altLang="ko-KR" sz="1050" spc="-15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입출력 예시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</a:t>
            </a:r>
          </a:p>
          <a:p>
            <a:pPr lvl="1">
              <a:lnSpc>
                <a:spcPct val="130000"/>
              </a:lnSpc>
            </a:pP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“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식당 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1 -&gt;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식당 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2 -&gt;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식당 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1 -&gt;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식당 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3 -&gt;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식당 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2” </a:t>
            </a:r>
          </a:p>
          <a:p>
            <a:pPr lvl="1">
              <a:lnSpc>
                <a:spcPct val="130000"/>
              </a:lnSpc>
            </a:pP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위 순서일 때 최소이므로 최소값 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16900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출력</a:t>
            </a: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endParaRPr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6701B51-47F7-40B8-A564-2D2A942A9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29295"/>
              </p:ext>
            </p:extLst>
          </p:nvPr>
        </p:nvGraphicFramePr>
        <p:xfrm>
          <a:off x="5046663" y="2593756"/>
          <a:ext cx="3711574" cy="163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34">
                  <a:extLst>
                    <a:ext uri="{9D8B030D-6E8A-4147-A177-3AD203B41FA5}">
                      <a16:colId xmlns:a16="http://schemas.microsoft.com/office/drawing/2014/main" val="2952076745"/>
                    </a:ext>
                  </a:extLst>
                </a:gridCol>
                <a:gridCol w="660108">
                  <a:extLst>
                    <a:ext uri="{9D8B030D-6E8A-4147-A177-3AD203B41FA5}">
                      <a16:colId xmlns:a16="http://schemas.microsoft.com/office/drawing/2014/main" val="4124656546"/>
                    </a:ext>
                  </a:extLst>
                </a:gridCol>
                <a:gridCol w="660108">
                  <a:extLst>
                    <a:ext uri="{9D8B030D-6E8A-4147-A177-3AD203B41FA5}">
                      <a16:colId xmlns:a16="http://schemas.microsoft.com/office/drawing/2014/main" val="706239951"/>
                    </a:ext>
                  </a:extLst>
                </a:gridCol>
                <a:gridCol w="660108">
                  <a:extLst>
                    <a:ext uri="{9D8B030D-6E8A-4147-A177-3AD203B41FA5}">
                      <a16:colId xmlns:a16="http://schemas.microsoft.com/office/drawing/2014/main" val="4026584286"/>
                    </a:ext>
                  </a:extLst>
                </a:gridCol>
                <a:gridCol w="660108">
                  <a:extLst>
                    <a:ext uri="{9D8B030D-6E8A-4147-A177-3AD203B41FA5}">
                      <a16:colId xmlns:a16="http://schemas.microsoft.com/office/drawing/2014/main" val="1975582937"/>
                    </a:ext>
                  </a:extLst>
                </a:gridCol>
                <a:gridCol w="660108">
                  <a:extLst>
                    <a:ext uri="{9D8B030D-6E8A-4147-A177-3AD203B41FA5}">
                      <a16:colId xmlns:a16="http://schemas.microsoft.com/office/drawing/2014/main" val="4227120419"/>
                    </a:ext>
                  </a:extLst>
                </a:gridCol>
              </a:tblGrid>
              <a:tr h="393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식당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398184"/>
                  </a:ext>
                </a:extLst>
              </a:tr>
              <a:tr h="39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3,000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3,500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3,000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4,000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3,800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270072"/>
                  </a:ext>
                </a:extLst>
              </a:tr>
              <a:tr h="39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4,500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4,000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3,200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3,800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3,000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15955"/>
                  </a:ext>
                </a:extLst>
              </a:tr>
              <a:tr h="39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5,000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4,200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3,100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3,900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4,000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40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64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CF22386-E92D-4A70-9E2B-A366EA56933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788670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문제설명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0AEFE7-D0AD-4FBE-96A7-3476AECBFCEC}"/>
              </a:ext>
            </a:extLst>
          </p:cNvPr>
          <p:cNvSpPr/>
          <p:nvPr/>
        </p:nvSpPr>
        <p:spPr>
          <a:xfrm>
            <a:off x="0" y="-1"/>
            <a:ext cx="9144001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0E4D6AF-97A7-490D-A49F-1E0549B4371F}"/>
              </a:ext>
            </a:extLst>
          </p:cNvPr>
          <p:cNvSpPr/>
          <p:nvPr/>
        </p:nvSpPr>
        <p:spPr>
          <a:xfrm>
            <a:off x="1" y="1201519"/>
            <a:ext cx="9144000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altLang="ko-KR"/>
              <a:t>6200</a:t>
            </a:r>
            <a:endParaRPr lang="ko-KR" altLang="ko-KR"/>
          </a:p>
          <a:p>
            <a:pPr fontAlgn="ctr"/>
            <a:r>
              <a:rPr lang="en-US" altLang="ko-KR"/>
              <a:t>7200</a:t>
            </a:r>
            <a:endParaRPr lang="ko-KR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479F3-9D46-4D53-9A70-83AA4744F791}"/>
              </a:ext>
            </a:extLst>
          </p:cNvPr>
          <p:cNvSpPr txBox="1"/>
          <p:nvPr/>
        </p:nvSpPr>
        <p:spPr>
          <a:xfrm>
            <a:off x="133350" y="180976"/>
            <a:ext cx="8929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 풀이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B05FA1-A359-4E80-9984-CE6BF93156F7}"/>
              </a:ext>
            </a:extLst>
          </p:cNvPr>
          <p:cNvSpPr txBox="1"/>
          <p:nvPr/>
        </p:nvSpPr>
        <p:spPr>
          <a:xfrm>
            <a:off x="457200" y="1181102"/>
            <a:ext cx="844616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M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일 동안 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N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개의 식당에서 식사를 할 때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가장 적게 사용할 수 있는 가격을 구하는 프로그램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(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이틀 연속 같은 식당 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X)</a:t>
            </a:r>
            <a:endParaRPr lang="en-US" altLang="ko-KR" sz="300" spc="-15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3C23556-3780-4283-A414-6F6DAE73A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55051"/>
              </p:ext>
            </p:extLst>
          </p:nvPr>
        </p:nvGraphicFramePr>
        <p:xfrm>
          <a:off x="457201" y="1529142"/>
          <a:ext cx="3806600" cy="196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95">
                  <a:extLst>
                    <a:ext uri="{9D8B030D-6E8A-4147-A177-3AD203B41FA5}">
                      <a16:colId xmlns:a16="http://schemas.microsoft.com/office/drawing/2014/main" val="2952076745"/>
                    </a:ext>
                  </a:extLst>
                </a:gridCol>
                <a:gridCol w="671261">
                  <a:extLst>
                    <a:ext uri="{9D8B030D-6E8A-4147-A177-3AD203B41FA5}">
                      <a16:colId xmlns:a16="http://schemas.microsoft.com/office/drawing/2014/main" val="4124656546"/>
                    </a:ext>
                  </a:extLst>
                </a:gridCol>
                <a:gridCol w="671261">
                  <a:extLst>
                    <a:ext uri="{9D8B030D-6E8A-4147-A177-3AD203B41FA5}">
                      <a16:colId xmlns:a16="http://schemas.microsoft.com/office/drawing/2014/main" val="706239951"/>
                    </a:ext>
                  </a:extLst>
                </a:gridCol>
                <a:gridCol w="671261">
                  <a:extLst>
                    <a:ext uri="{9D8B030D-6E8A-4147-A177-3AD203B41FA5}">
                      <a16:colId xmlns:a16="http://schemas.microsoft.com/office/drawing/2014/main" val="4026584286"/>
                    </a:ext>
                  </a:extLst>
                </a:gridCol>
                <a:gridCol w="671261">
                  <a:extLst>
                    <a:ext uri="{9D8B030D-6E8A-4147-A177-3AD203B41FA5}">
                      <a16:colId xmlns:a16="http://schemas.microsoft.com/office/drawing/2014/main" val="1975582937"/>
                    </a:ext>
                  </a:extLst>
                </a:gridCol>
                <a:gridCol w="671261">
                  <a:extLst>
                    <a:ext uri="{9D8B030D-6E8A-4147-A177-3AD203B41FA5}">
                      <a16:colId xmlns:a16="http://schemas.microsoft.com/office/drawing/2014/main" val="4227120419"/>
                    </a:ext>
                  </a:extLst>
                </a:gridCol>
              </a:tblGrid>
              <a:tr h="393992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price[][]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386244"/>
                  </a:ext>
                </a:extLst>
              </a:tr>
              <a:tr h="393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1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2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3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4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398184"/>
                  </a:ext>
                </a:extLst>
              </a:tr>
              <a:tr h="39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3000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3500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3000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4000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3800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270072"/>
                  </a:ext>
                </a:extLst>
              </a:tr>
              <a:tr h="39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1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4500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4000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3200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3800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3000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15955"/>
                  </a:ext>
                </a:extLst>
              </a:tr>
              <a:tr h="39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2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5000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4200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3100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3900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4000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406079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1247525-125F-4171-AE07-8E6FA84CE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12162"/>
              </p:ext>
            </p:extLst>
          </p:nvPr>
        </p:nvGraphicFramePr>
        <p:xfrm>
          <a:off x="457201" y="4237498"/>
          <a:ext cx="3806600" cy="196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95">
                  <a:extLst>
                    <a:ext uri="{9D8B030D-6E8A-4147-A177-3AD203B41FA5}">
                      <a16:colId xmlns:a16="http://schemas.microsoft.com/office/drawing/2014/main" val="2952076745"/>
                    </a:ext>
                  </a:extLst>
                </a:gridCol>
                <a:gridCol w="671261">
                  <a:extLst>
                    <a:ext uri="{9D8B030D-6E8A-4147-A177-3AD203B41FA5}">
                      <a16:colId xmlns:a16="http://schemas.microsoft.com/office/drawing/2014/main" val="4124656546"/>
                    </a:ext>
                  </a:extLst>
                </a:gridCol>
                <a:gridCol w="671261">
                  <a:extLst>
                    <a:ext uri="{9D8B030D-6E8A-4147-A177-3AD203B41FA5}">
                      <a16:colId xmlns:a16="http://schemas.microsoft.com/office/drawing/2014/main" val="706239951"/>
                    </a:ext>
                  </a:extLst>
                </a:gridCol>
                <a:gridCol w="671261">
                  <a:extLst>
                    <a:ext uri="{9D8B030D-6E8A-4147-A177-3AD203B41FA5}">
                      <a16:colId xmlns:a16="http://schemas.microsoft.com/office/drawing/2014/main" val="4026584286"/>
                    </a:ext>
                  </a:extLst>
                </a:gridCol>
                <a:gridCol w="671261">
                  <a:extLst>
                    <a:ext uri="{9D8B030D-6E8A-4147-A177-3AD203B41FA5}">
                      <a16:colId xmlns:a16="http://schemas.microsoft.com/office/drawing/2014/main" val="1975582937"/>
                    </a:ext>
                  </a:extLst>
                </a:gridCol>
                <a:gridCol w="671261">
                  <a:extLst>
                    <a:ext uri="{9D8B030D-6E8A-4147-A177-3AD203B41FA5}">
                      <a16:colId xmlns:a16="http://schemas.microsoft.com/office/drawing/2014/main" val="4227120419"/>
                    </a:ext>
                  </a:extLst>
                </a:gridCol>
              </a:tblGrid>
              <a:tr h="393992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restaurant[][]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11288"/>
                  </a:ext>
                </a:extLst>
              </a:tr>
              <a:tr h="393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1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2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3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4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398184"/>
                  </a:ext>
                </a:extLst>
              </a:tr>
              <a:tr h="39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00" baseline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800001</a:t>
                      </a:r>
                      <a:endParaRPr lang="ko-KR" altLang="en-US" sz="1200" b="0" spc="-100" baseline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00" baseline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800001</a:t>
                      </a:r>
                      <a:endParaRPr lang="ko-KR" altLang="en-US" sz="1200" b="0" spc="-100" baseline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00" baseline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800001</a:t>
                      </a:r>
                      <a:endParaRPr lang="ko-KR" altLang="en-US" sz="1200" b="0" spc="-100" baseline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00" baseline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800001</a:t>
                      </a:r>
                      <a:endParaRPr lang="ko-KR" altLang="en-US" sz="1200" b="0" spc="-100" baseline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00" baseline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800001</a:t>
                      </a:r>
                      <a:endParaRPr lang="ko-KR" altLang="en-US" sz="1200" b="0" spc="-100" baseline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270072"/>
                  </a:ext>
                </a:extLst>
              </a:tr>
              <a:tr h="39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1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100" baseline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800001</a:t>
                      </a:r>
                      <a:endParaRPr lang="ko-KR" altLang="en-US" sz="1200" b="0" spc="-100" baseline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00" baseline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800001</a:t>
                      </a:r>
                      <a:endParaRPr lang="ko-KR" altLang="en-US" sz="1200" b="0" spc="-100" baseline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00" baseline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800001</a:t>
                      </a:r>
                      <a:endParaRPr lang="ko-KR" altLang="en-US" sz="1200" b="0" spc="-100" baseline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00" baseline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800001</a:t>
                      </a:r>
                      <a:endParaRPr lang="ko-KR" altLang="en-US" sz="1200" b="0" spc="-100" baseline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00" baseline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800001</a:t>
                      </a:r>
                      <a:endParaRPr lang="ko-KR" altLang="en-US" sz="1200" b="0" spc="-100" baseline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15955"/>
                  </a:ext>
                </a:extLst>
              </a:tr>
              <a:tr h="39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2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100" baseline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800001</a:t>
                      </a:r>
                      <a:endParaRPr lang="ko-KR" altLang="en-US" sz="1200" b="0" spc="-100" baseline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00" baseline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800001</a:t>
                      </a:r>
                      <a:endParaRPr lang="ko-KR" altLang="en-US" sz="1200" b="0" spc="-100" baseline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00" baseline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800001</a:t>
                      </a:r>
                      <a:endParaRPr lang="ko-KR" altLang="en-US" sz="1200" b="0" spc="-100" baseline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00" baseline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800001</a:t>
                      </a:r>
                      <a:endParaRPr lang="ko-KR" altLang="en-US" sz="1200" b="0" spc="-100" baseline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pc="-100" baseline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800001</a:t>
                      </a:r>
                      <a:endParaRPr lang="ko-KR" altLang="en-US" sz="1200" b="0" spc="-100" baseline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40607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CBDBC91-656B-40A0-BA69-DAF8C03CFA25}"/>
              </a:ext>
            </a:extLst>
          </p:cNvPr>
          <p:cNvSpPr txBox="1"/>
          <p:nvPr/>
        </p:nvSpPr>
        <p:spPr>
          <a:xfrm>
            <a:off x="457201" y="3903203"/>
            <a:ext cx="3806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Dynamic</a:t>
            </a:r>
            <a:r>
              <a: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programing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0B8EDC-1AC9-419F-9A4C-D514C6832D4C}"/>
                  </a:ext>
                </a:extLst>
              </p:cNvPr>
              <p:cNvSpPr txBox="1"/>
              <p:nvPr/>
            </p:nvSpPr>
            <p:spPr>
              <a:xfrm>
                <a:off x="4434738" y="1593523"/>
                <a:ext cx="4537303" cy="4293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400" spc="-100" dirty="0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restaurant </a:t>
                </a:r>
                <a:r>
                  <a:rPr lang="ko-KR" altLang="en-US" sz="1400" spc="-100" dirty="0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배열의 첫 번째 열은                                           </a:t>
                </a:r>
                <a:r>
                  <a:rPr lang="en-US" altLang="ko-KR" sz="1400" spc="-100" dirty="0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price </a:t>
                </a:r>
                <a:r>
                  <a:rPr lang="ko-KR" altLang="en-US" sz="1400" spc="-100" dirty="0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배열의 첫 번째 열과 같다</a:t>
                </a:r>
                <a:r>
                  <a:rPr lang="en-US" altLang="ko-KR" sz="1400" spc="-100" dirty="0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sz="1400" spc="-100" dirty="0">
                  <a:latin typeface="210 맨발의청춘 R" panose="02020603020101020101" pitchFamily="18" charset="-127"/>
                  <a:ea typeface="210 맨발의청춘 R" panose="02020603020101020101" pitchFamily="18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400" spc="-100" dirty="0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restaurant[n][m]</a:t>
                </a:r>
                <a:r>
                  <a:rPr lang="ko-KR" altLang="en-US" sz="1400" spc="-100" dirty="0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은                                   </a:t>
                </a:r>
                <a:r>
                  <a:rPr lang="en-US" altLang="ko-KR" sz="1400" spc="-100" dirty="0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price[n][m](m</a:t>
                </a:r>
                <a:r>
                  <a:rPr lang="ko-KR" altLang="en-US" sz="1400" spc="-100" dirty="0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일차 </a:t>
                </a:r>
                <a:r>
                  <a:rPr lang="en-US" altLang="ko-KR" sz="1400" spc="-100" dirty="0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/</a:t>
                </a:r>
                <a:r>
                  <a:rPr lang="ko-KR" altLang="en-US" sz="1400" spc="-100" dirty="0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 식당 </a:t>
                </a:r>
                <a:r>
                  <a:rPr lang="en-US" altLang="ko-KR" sz="1400" spc="-100" dirty="0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n)</a:t>
                </a:r>
                <a:r>
                  <a:rPr lang="ko-KR" altLang="en-US" sz="1400" spc="-100" dirty="0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에 갔을 때의 최소 가격                                               </a:t>
                </a:r>
                <a:r>
                  <a:rPr lang="en-US" altLang="ko-KR" sz="1400" spc="-100" dirty="0">
                    <a:solidFill>
                      <a:schemeClr val="accent1">
                        <a:lumMod val="7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restaurant[n][m] = (price[n][m] + restaurant[x][m-1]) </a:t>
                </a:r>
                <a:r>
                  <a:rPr lang="ko-KR" altLang="en-US" sz="1400" spc="-100" dirty="0">
                    <a:solidFill>
                      <a:schemeClr val="accent1">
                        <a:lumMod val="7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중 최소값 </a:t>
                </a:r>
                <a:r>
                  <a:rPr lang="en-US" altLang="ko-KR" sz="1400" spc="-100" dirty="0">
                    <a:solidFill>
                      <a:schemeClr val="accent1">
                        <a:lumMod val="7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(x </a:t>
                </a:r>
                <a14:m>
                  <m:oMath xmlns:m="http://schemas.openxmlformats.org/officeDocument/2006/math">
                    <m:r>
                      <a:rPr lang="en-US" altLang="ko-KR" sz="1400" b="1" spc="-1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</m:t>
                    </m:r>
                  </m:oMath>
                </a14:m>
                <a:r>
                  <a:rPr lang="en-US" altLang="ko-KR" sz="1400" spc="-100" dirty="0">
                    <a:solidFill>
                      <a:schemeClr val="accent1">
                        <a:lumMod val="7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n)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sz="1400" spc="-100" dirty="0">
                  <a:solidFill>
                    <a:schemeClr val="accent1">
                      <a:lumMod val="7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spc="-100" dirty="0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위의 식으로 </a:t>
                </a:r>
                <a:r>
                  <a:rPr lang="en-US" altLang="ko-KR" sz="1400" spc="-100" dirty="0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restaurant </a:t>
                </a:r>
                <a:r>
                  <a:rPr lang="ko-KR" altLang="en-US" sz="1400" spc="-100" dirty="0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배열을 입력 받은 </a:t>
                </a:r>
                <a:r>
                  <a:rPr lang="en-US" altLang="ko-KR" sz="1400" spc="-100" dirty="0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price </a:t>
                </a:r>
                <a:r>
                  <a:rPr lang="ko-KR" altLang="en-US" sz="1400" spc="-100" dirty="0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배열의 크기만큼 채울 수 있다</a:t>
                </a:r>
                <a:r>
                  <a:rPr lang="en-US" altLang="ko-KR" sz="1400" spc="-100" dirty="0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sz="1400" spc="-100" dirty="0">
                  <a:latin typeface="210 맨발의청춘 R" panose="02020603020101020101" pitchFamily="18" charset="-127"/>
                  <a:ea typeface="210 맨발의청춘 R" panose="02020603020101020101" pitchFamily="18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400" spc="-100" dirty="0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restaurant </a:t>
                </a:r>
                <a:r>
                  <a:rPr lang="ko-KR" altLang="en-US" sz="1400" spc="-100" dirty="0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배열의 </a:t>
                </a:r>
                <a:r>
                  <a:rPr lang="ko-KR" altLang="en-US" sz="1400" spc="-100" dirty="0">
                    <a:solidFill>
                      <a:schemeClr val="accent1">
                        <a:lumMod val="7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마지막 열</a:t>
                </a:r>
                <a:r>
                  <a:rPr lang="ko-KR" altLang="en-US" sz="1400" spc="-100" dirty="0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에 들어 있는 값들 중            </a:t>
                </a:r>
                <a:r>
                  <a:rPr lang="ko-KR" altLang="en-US" sz="1400" spc="-100" dirty="0">
                    <a:solidFill>
                      <a:schemeClr val="accent1">
                        <a:lumMod val="75000"/>
                      </a:schemeClr>
                    </a:solidFill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가장 작은 값이 결과값</a:t>
                </a:r>
                <a:endParaRPr lang="en-US" altLang="ko-KR" sz="1400" spc="-100" dirty="0">
                  <a:solidFill>
                    <a:schemeClr val="accent1">
                      <a:lumMod val="7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0B8EDC-1AC9-419F-9A4C-D514C683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738" y="1593523"/>
                <a:ext cx="4537303" cy="4293483"/>
              </a:xfrm>
              <a:prstGeom prst="rect">
                <a:avLst/>
              </a:prstGeom>
              <a:blipFill>
                <a:blip r:embed="rId2"/>
                <a:stretch>
                  <a:fillRect l="-4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92724E1-446B-4B25-8B9A-0F23DDFBD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68800"/>
              </p:ext>
            </p:extLst>
          </p:nvPr>
        </p:nvGraphicFramePr>
        <p:xfrm>
          <a:off x="906473" y="5024472"/>
          <a:ext cx="671261" cy="1181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61">
                  <a:extLst>
                    <a:ext uri="{9D8B030D-6E8A-4147-A177-3AD203B41FA5}">
                      <a16:colId xmlns:a16="http://schemas.microsoft.com/office/drawing/2014/main" val="412025693"/>
                    </a:ext>
                  </a:extLst>
                </a:gridCol>
              </a:tblGrid>
              <a:tr h="39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3000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05151"/>
                  </a:ext>
                </a:extLst>
              </a:tr>
              <a:tr h="393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4500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8536"/>
                  </a:ext>
                </a:extLst>
              </a:tr>
              <a:tr h="393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5000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74737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9D61931-BF2C-4E70-A5B5-73BB7DB01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592916"/>
              </p:ext>
            </p:extLst>
          </p:nvPr>
        </p:nvGraphicFramePr>
        <p:xfrm>
          <a:off x="1577734" y="5025482"/>
          <a:ext cx="671261" cy="393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61">
                  <a:extLst>
                    <a:ext uri="{9D8B030D-6E8A-4147-A177-3AD203B41FA5}">
                      <a16:colId xmlns:a16="http://schemas.microsoft.com/office/drawing/2014/main" val="1660922977"/>
                    </a:ext>
                  </a:extLst>
                </a:gridCol>
              </a:tblGrid>
              <a:tr h="39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8000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796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B70CF43-5F4F-410E-8A34-B51B9AC6C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94835"/>
              </p:ext>
            </p:extLst>
          </p:nvPr>
        </p:nvGraphicFramePr>
        <p:xfrm>
          <a:off x="1577734" y="5029129"/>
          <a:ext cx="671261" cy="1181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61">
                  <a:extLst>
                    <a:ext uri="{9D8B030D-6E8A-4147-A177-3AD203B41FA5}">
                      <a16:colId xmlns:a16="http://schemas.microsoft.com/office/drawing/2014/main" val="877946486"/>
                    </a:ext>
                  </a:extLst>
                </a:gridCol>
              </a:tblGrid>
              <a:tr h="39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8000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486611"/>
                  </a:ext>
                </a:extLst>
              </a:tr>
              <a:tr h="39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7000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491920"/>
                  </a:ext>
                </a:extLst>
              </a:tr>
              <a:tr h="39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7200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99191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AC3BA6-D610-49D6-95CF-3F0499063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81827"/>
              </p:ext>
            </p:extLst>
          </p:nvPr>
        </p:nvGraphicFramePr>
        <p:xfrm>
          <a:off x="2248995" y="5026543"/>
          <a:ext cx="2013783" cy="1181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61">
                  <a:extLst>
                    <a:ext uri="{9D8B030D-6E8A-4147-A177-3AD203B41FA5}">
                      <a16:colId xmlns:a16="http://schemas.microsoft.com/office/drawing/2014/main" val="1350940068"/>
                    </a:ext>
                  </a:extLst>
                </a:gridCol>
                <a:gridCol w="671261">
                  <a:extLst>
                    <a:ext uri="{9D8B030D-6E8A-4147-A177-3AD203B41FA5}">
                      <a16:colId xmlns:a16="http://schemas.microsoft.com/office/drawing/2014/main" val="2783024088"/>
                    </a:ext>
                  </a:extLst>
                </a:gridCol>
                <a:gridCol w="671261">
                  <a:extLst>
                    <a:ext uri="{9D8B030D-6E8A-4147-A177-3AD203B41FA5}">
                      <a16:colId xmlns:a16="http://schemas.microsoft.com/office/drawing/2014/main" val="4196328841"/>
                    </a:ext>
                  </a:extLst>
                </a:gridCol>
              </a:tblGrid>
              <a:tr h="39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10000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14100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17400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175426"/>
                  </a:ext>
                </a:extLst>
              </a:tr>
              <a:tr h="39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10400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13800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16900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513292"/>
                  </a:ext>
                </a:extLst>
              </a:tr>
              <a:tr h="39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10100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13900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210 맨발의청춘 R" panose="02020603020101020101" pitchFamily="18" charset="-127"/>
                          <a:ea typeface="210 맨발의청춘 R" panose="02020603020101020101" pitchFamily="18" charset="-127"/>
                        </a:rPr>
                        <a:t>17800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210 맨발의청춘 R" panose="02020603020101020101" pitchFamily="18" charset="-127"/>
                        <a:ea typeface="210 맨발의청춘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527522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7200459D-6D41-4A56-BA84-61E60E42CC64}"/>
              </a:ext>
            </a:extLst>
          </p:cNvPr>
          <p:cNvSpPr/>
          <p:nvPr/>
        </p:nvSpPr>
        <p:spPr>
          <a:xfrm>
            <a:off x="3592287" y="5419474"/>
            <a:ext cx="670491" cy="393992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D56762-4932-4F8F-BA09-00BB5896DA66}"/>
              </a:ext>
            </a:extLst>
          </p:cNvPr>
          <p:cNvSpPr txBox="1"/>
          <p:nvPr/>
        </p:nvSpPr>
        <p:spPr>
          <a:xfrm>
            <a:off x="457200" y="3509143"/>
            <a:ext cx="380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-100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인덱스에 해당하는 날짜</a:t>
            </a:r>
            <a:r>
              <a:rPr lang="en-US" altLang="ko-KR" sz="1200" spc="-100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, </a:t>
            </a:r>
            <a:r>
              <a:rPr lang="ko-KR" altLang="en-US" sz="1200" spc="-100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식당의 가격</a:t>
            </a:r>
            <a:r>
              <a:rPr lang="ko-KR" altLang="en-US" sz="12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이 들어 있는 배열</a:t>
            </a:r>
            <a:endParaRPr lang="en-US" altLang="ko-KR" sz="1200" spc="-1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9CBCBC-DF40-4854-B583-F44EA28801C6}"/>
              </a:ext>
            </a:extLst>
          </p:cNvPr>
          <p:cNvSpPr txBox="1"/>
          <p:nvPr/>
        </p:nvSpPr>
        <p:spPr>
          <a:xfrm>
            <a:off x="400049" y="6223156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-110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인덱스에 해당하는 날짜</a:t>
            </a:r>
            <a:r>
              <a:rPr lang="en-US" altLang="ko-KR" sz="1200" spc="-110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, </a:t>
            </a:r>
            <a:r>
              <a:rPr lang="ko-KR" altLang="en-US" sz="1200" spc="-110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식당에 갔을 때의 최소 가격</a:t>
            </a:r>
            <a:r>
              <a:rPr lang="ko-KR" altLang="en-US" sz="1200" spc="-11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이 들어있는 배열</a:t>
            </a:r>
            <a:endParaRPr lang="en-US" altLang="ko-KR" sz="1100" spc="-100" dirty="0">
              <a:solidFill>
                <a:sysClr val="windowText" lastClr="000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132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18326-438A-48E6-91DC-527F8C0EE38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문제설명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E3FF6E-3500-4090-9246-E9F3D23C6F28}"/>
              </a:ext>
            </a:extLst>
          </p:cNvPr>
          <p:cNvSpPr/>
          <p:nvPr/>
        </p:nvSpPr>
        <p:spPr>
          <a:xfrm>
            <a:off x="0" y="-1"/>
            <a:ext cx="9144000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E0D7497-E20A-4871-8FEC-DA56753ED30E}"/>
              </a:ext>
            </a:extLst>
          </p:cNvPr>
          <p:cNvSpPr/>
          <p:nvPr/>
        </p:nvSpPr>
        <p:spPr>
          <a:xfrm>
            <a:off x="0" y="1201519"/>
            <a:ext cx="9143999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A5101-73B8-48BA-AE5A-3D9F41C61D52}"/>
              </a:ext>
            </a:extLst>
          </p:cNvPr>
          <p:cNvSpPr txBox="1"/>
          <p:nvPr/>
        </p:nvSpPr>
        <p:spPr>
          <a:xfrm>
            <a:off x="133350" y="180976"/>
            <a:ext cx="8929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코드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8E2709-1C68-4DEA-B5D2-2EF8AE242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8" t="19323" r="56094" b="19588"/>
          <a:stretch/>
        </p:blipFill>
        <p:spPr>
          <a:xfrm>
            <a:off x="85725" y="1242619"/>
            <a:ext cx="6267451" cy="55466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611862-88EC-47D7-8DEC-6EDDBAE5502B}"/>
              </a:ext>
            </a:extLst>
          </p:cNvPr>
          <p:cNvSpPr txBox="1"/>
          <p:nvPr/>
        </p:nvSpPr>
        <p:spPr>
          <a:xfrm>
            <a:off x="2362201" y="1235636"/>
            <a:ext cx="67818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t </a:t>
            </a:r>
            <a:r>
              <a:rPr lang="en-US" altLang="ko-KR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testcase</a:t>
            </a:r>
            <a:r>
              <a:rPr lang="ko-KR" altLang="en-US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의 수</a:t>
            </a:r>
            <a:r>
              <a:rPr lang="en-US" altLang="ko-KR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n </a:t>
            </a:r>
            <a:r>
              <a:rPr lang="en-US" altLang="ko-KR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식당의</a:t>
            </a:r>
            <a:r>
              <a:rPr lang="en-US" altLang="ko-KR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수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	m </a:t>
            </a:r>
            <a:r>
              <a:rPr lang="en-US" altLang="ko-KR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날짜 수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	   result </a:t>
            </a:r>
            <a:r>
              <a:rPr lang="en-US" altLang="ko-KR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결과값</a:t>
            </a:r>
            <a:endParaRPr lang="en-US" altLang="ko-KR" sz="14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400" spc="-100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price[ </a:t>
            </a:r>
            <a:r>
              <a:rPr lang="en-US" altLang="ko-KR" sz="1400" spc="-100" dirty="0" err="1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i</a:t>
            </a:r>
            <a:r>
              <a:rPr lang="en-US" altLang="ko-KR" sz="1400" spc="-100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][ j ]</a:t>
            </a:r>
            <a:r>
              <a:rPr lang="en-US" altLang="ko-KR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: j </a:t>
            </a:r>
            <a:r>
              <a:rPr lang="ko-KR" altLang="en-US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일차 </a:t>
            </a:r>
            <a:r>
              <a:rPr lang="en-US" altLang="ko-KR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i </a:t>
            </a:r>
            <a:r>
              <a:rPr lang="ko-KR" altLang="en-US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식당의 가격</a:t>
            </a:r>
            <a:r>
              <a:rPr lang="en-US" altLang="ko-KR" sz="1400" spc="-100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	restaurant[ </a:t>
            </a:r>
            <a:r>
              <a:rPr lang="en-US" altLang="ko-KR" sz="1400" spc="-100" dirty="0" err="1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i</a:t>
            </a:r>
            <a:r>
              <a:rPr lang="en-US" altLang="ko-KR" sz="1400" spc="-100" dirty="0">
                <a:solidFill>
                  <a:schemeClr val="accent1">
                    <a:lumMod val="7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][ j ] </a:t>
            </a:r>
            <a:r>
              <a:rPr lang="en-US" altLang="ko-KR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j </a:t>
            </a:r>
            <a:r>
              <a:rPr lang="ko-KR" altLang="en-US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일차 </a:t>
            </a:r>
            <a:r>
              <a:rPr lang="en-US" altLang="ko-KR" sz="1400" spc="-100" dirty="0" err="1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i</a:t>
            </a:r>
            <a:r>
              <a:rPr lang="en-US" altLang="ko-KR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1400" spc="-1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식당에 갔을 때 사용하는 최소 가격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D48700B-8C1E-45CA-8465-B3722D5E1777}"/>
              </a:ext>
            </a:extLst>
          </p:cNvPr>
          <p:cNvGrpSpPr/>
          <p:nvPr/>
        </p:nvGrpSpPr>
        <p:grpSpPr>
          <a:xfrm>
            <a:off x="408700" y="2086865"/>
            <a:ext cx="8320698" cy="1414666"/>
            <a:chOff x="3219450" y="1776806"/>
            <a:chExt cx="8320698" cy="1414666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E5B3EF0-8EF0-4A51-9C60-A6828C1BD4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69" t="37514" r="77745" b="52667"/>
            <a:stretch/>
          </p:blipFill>
          <p:spPr>
            <a:xfrm>
              <a:off x="3219450" y="1776806"/>
              <a:ext cx="3634052" cy="141466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27E676-BA54-4FA8-A843-7A29961D10BD}"/>
                </a:ext>
              </a:extLst>
            </p:cNvPr>
            <p:cNvSpPr txBox="1"/>
            <p:nvPr/>
          </p:nvSpPr>
          <p:spPr>
            <a:xfrm>
              <a:off x="6438901" y="1784862"/>
              <a:ext cx="510124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E1E1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가격을 </a:t>
              </a:r>
              <a:r>
                <a:rPr lang="en-US" altLang="ko-KR" sz="1400" dirty="0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price </a:t>
              </a:r>
              <a:r>
                <a:rPr lang="ko-KR" altLang="en-US" sz="1400" dirty="0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배열에 </a:t>
              </a:r>
              <a:r>
                <a:rPr lang="ko-KR" altLang="en-US" sz="1400" dirty="0" err="1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입력받음과</a:t>
              </a:r>
              <a:r>
                <a:rPr lang="ko-KR" altLang="en-US" sz="1400" dirty="0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 동시에 </a:t>
              </a:r>
              <a:r>
                <a:rPr lang="en-US" altLang="ko-KR" sz="1400" dirty="0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restaurant </a:t>
              </a:r>
              <a:r>
                <a:rPr lang="ko-KR" altLang="en-US" sz="1400" dirty="0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배열 초기화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1B13FA5-6F55-4B04-9C7A-9061D16989C5}"/>
              </a:ext>
            </a:extLst>
          </p:cNvPr>
          <p:cNvGrpSpPr/>
          <p:nvPr/>
        </p:nvGrpSpPr>
        <p:grpSpPr>
          <a:xfrm>
            <a:off x="408700" y="3531944"/>
            <a:ext cx="6924675" cy="699643"/>
            <a:chOff x="3219450" y="3350876"/>
            <a:chExt cx="6924675" cy="69964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FE888EF-4385-4204-9146-E7423D445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441" t="48175" r="77773" b="47089"/>
            <a:stretch/>
          </p:blipFill>
          <p:spPr>
            <a:xfrm>
              <a:off x="3219450" y="3368584"/>
              <a:ext cx="3529014" cy="6819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54D0E7-6F0D-46EC-BC0F-C365B4FC8544}"/>
                </a:ext>
              </a:extLst>
            </p:cNvPr>
            <p:cNvSpPr txBox="1"/>
            <p:nvPr/>
          </p:nvSpPr>
          <p:spPr>
            <a:xfrm>
              <a:off x="5859952" y="3350876"/>
              <a:ext cx="42841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E1E1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restaurant </a:t>
              </a:r>
              <a:r>
                <a:rPr lang="ko-KR" altLang="en-US" sz="1400" dirty="0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배열의 첫 열에 </a:t>
              </a:r>
              <a:r>
                <a:rPr lang="en-US" altLang="ko-KR" sz="1400" dirty="0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price </a:t>
              </a:r>
              <a:r>
                <a:rPr lang="ko-KR" altLang="en-US" sz="1400" dirty="0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배열의 첫 열을 복사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311D70F-9E20-40BC-9C73-6BFA4D89C98E}"/>
              </a:ext>
            </a:extLst>
          </p:cNvPr>
          <p:cNvGrpSpPr/>
          <p:nvPr/>
        </p:nvGrpSpPr>
        <p:grpSpPr>
          <a:xfrm>
            <a:off x="408700" y="4257575"/>
            <a:ext cx="8735299" cy="1118475"/>
            <a:chOff x="3219450" y="4220844"/>
            <a:chExt cx="8735299" cy="1118475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B773343-6E41-418E-B2C7-1B2302294B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585" t="53916" r="56560" b="38160"/>
            <a:stretch/>
          </p:blipFill>
          <p:spPr>
            <a:xfrm>
              <a:off x="3219450" y="4222312"/>
              <a:ext cx="8735299" cy="11170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EAFF07-C0AF-4A67-A099-4B123A6949B8}"/>
                </a:ext>
              </a:extLst>
            </p:cNvPr>
            <p:cNvSpPr txBox="1"/>
            <p:nvPr/>
          </p:nvSpPr>
          <p:spPr>
            <a:xfrm>
              <a:off x="9810750" y="4220844"/>
              <a:ext cx="214399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E1E1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restaurant </a:t>
              </a:r>
              <a:r>
                <a:rPr lang="ko-KR" altLang="en-US" sz="1400" dirty="0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배열 값 연산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90F649-5294-43AD-BC1A-F5D9DE59502F}"/>
              </a:ext>
            </a:extLst>
          </p:cNvPr>
          <p:cNvGrpSpPr/>
          <p:nvPr/>
        </p:nvGrpSpPr>
        <p:grpSpPr>
          <a:xfrm>
            <a:off x="408702" y="5421873"/>
            <a:ext cx="8735298" cy="654321"/>
            <a:chOff x="3219450" y="5553323"/>
            <a:chExt cx="8735298" cy="654321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0850BD0-9016-4830-838A-CA2FCD2E5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74" t="67769" r="74390" b="27770"/>
            <a:stretch/>
          </p:blipFill>
          <p:spPr>
            <a:xfrm>
              <a:off x="3219450" y="5553417"/>
              <a:ext cx="4519613" cy="65422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0A93F1-AC62-499D-B003-9191866ED558}"/>
                </a:ext>
              </a:extLst>
            </p:cNvPr>
            <p:cNvSpPr txBox="1"/>
            <p:nvPr/>
          </p:nvSpPr>
          <p:spPr>
            <a:xfrm>
              <a:off x="6853501" y="5553323"/>
              <a:ext cx="510124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E1E1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result</a:t>
              </a:r>
              <a:r>
                <a:rPr lang="ko-KR" altLang="en-US" sz="1400" dirty="0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에 </a:t>
              </a:r>
              <a:r>
                <a:rPr lang="en-US" altLang="ko-KR" sz="1400" dirty="0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restaurant </a:t>
              </a:r>
              <a:r>
                <a:rPr lang="ko-KR" altLang="en-US" sz="1400" dirty="0"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배열의 마지막 열에 있는 가장 작은 값 복사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08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53D49-ED3D-45E1-84DD-5ECD134AD1A7}"/>
              </a:ext>
            </a:extLst>
          </p:cNvPr>
          <p:cNvSpPr txBox="1">
            <a:spLocks/>
          </p:cNvSpPr>
          <p:nvPr/>
        </p:nvSpPr>
        <p:spPr>
          <a:xfrm>
            <a:off x="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문제설명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DD1ACD-0EB5-4609-A456-34D1364319AB}"/>
              </a:ext>
            </a:extLst>
          </p:cNvPr>
          <p:cNvSpPr/>
          <p:nvPr/>
        </p:nvSpPr>
        <p:spPr>
          <a:xfrm>
            <a:off x="0" y="0"/>
            <a:ext cx="9144000" cy="5381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082CFD4-AABE-483B-B2C5-F288E7554044}"/>
              </a:ext>
            </a:extLst>
          </p:cNvPr>
          <p:cNvSpPr/>
          <p:nvPr/>
        </p:nvSpPr>
        <p:spPr>
          <a:xfrm>
            <a:off x="0" y="1201520"/>
            <a:ext cx="9143999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DAE88-A662-45D6-9BF8-C2B37A570BAC}"/>
              </a:ext>
            </a:extLst>
          </p:cNvPr>
          <p:cNvSpPr txBox="1"/>
          <p:nvPr/>
        </p:nvSpPr>
        <p:spPr>
          <a:xfrm>
            <a:off x="133350" y="180977"/>
            <a:ext cx="8929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성능 분석 및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D4124-09F0-460D-95FD-02366C762054}"/>
              </a:ext>
            </a:extLst>
          </p:cNvPr>
          <p:cNvSpPr txBox="1"/>
          <p:nvPr/>
        </p:nvSpPr>
        <p:spPr>
          <a:xfrm>
            <a:off x="152400" y="1181103"/>
            <a:ext cx="891540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성능 분석</a:t>
            </a:r>
            <a:endParaRPr lang="en-US" altLang="ko-KR" sz="1050" spc="-15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식당 수 </a:t>
            </a:r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N</a:t>
            </a:r>
          </a:p>
          <a:p>
            <a:pPr lvl="1">
              <a:lnSpc>
                <a:spcPct val="130000"/>
              </a:lnSpc>
            </a:pP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식사할 날짜 수 </a:t>
            </a:r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M</a:t>
            </a:r>
          </a:p>
          <a:p>
            <a:pPr lvl="1">
              <a:lnSpc>
                <a:spcPct val="130000"/>
              </a:lnSpc>
            </a:pP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시간 복잡도 </a:t>
            </a:r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O(N^2*M)</a:t>
            </a:r>
            <a:endParaRPr lang="en-US" altLang="ko-KR" sz="2400" spc="-15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31EA6-7415-4826-9728-31148A01EF4C}"/>
              </a:ext>
            </a:extLst>
          </p:cNvPr>
          <p:cNvSpPr txBox="1"/>
          <p:nvPr/>
        </p:nvSpPr>
        <p:spPr>
          <a:xfrm>
            <a:off x="152400" y="4009938"/>
            <a:ext cx="8915400" cy="161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수행 결과</a:t>
            </a:r>
            <a:endParaRPr lang="en-US" altLang="ko-KR" sz="1050" spc="-15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소요시간 </a:t>
            </a:r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0.95s</a:t>
            </a:r>
          </a:p>
          <a:p>
            <a:pPr lvl="1">
              <a:lnSpc>
                <a:spcPct val="130000"/>
              </a:lnSpc>
            </a:pP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사용 메모리 공간 </a:t>
            </a:r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: 262.144KB</a:t>
            </a:r>
            <a:endParaRPr lang="en-US" altLang="ko-KR" sz="2400" spc="-150" dirty="0">
              <a:solidFill>
                <a:schemeClr val="tx1">
                  <a:lumMod val="85000"/>
                  <a:lumOff val="1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22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F5CEA-4380-46E3-B7A4-AE4A493B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348" y="2766219"/>
            <a:ext cx="1356980" cy="1325563"/>
          </a:xfrm>
        </p:spPr>
        <p:txBody>
          <a:bodyPr/>
          <a:lstStyle/>
          <a:p>
            <a:pPr algn="ctr"/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4544880-4A93-45E6-83E0-F9DB8F4EE87E}"/>
              </a:ext>
            </a:extLst>
          </p:cNvPr>
          <p:cNvSpPr/>
          <p:nvPr/>
        </p:nvSpPr>
        <p:spPr>
          <a:xfrm>
            <a:off x="0" y="1201519"/>
            <a:ext cx="9143999" cy="5656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97FC94-86FF-40B6-9F86-19ED6D0F7F6E}"/>
              </a:ext>
            </a:extLst>
          </p:cNvPr>
          <p:cNvSpPr/>
          <p:nvPr/>
        </p:nvSpPr>
        <p:spPr>
          <a:xfrm>
            <a:off x="0" y="-1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Q &amp; 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1B6B66-2E31-41D1-B357-B854F126A68B}"/>
              </a:ext>
            </a:extLst>
          </p:cNvPr>
          <p:cNvSpPr/>
          <p:nvPr/>
        </p:nvSpPr>
        <p:spPr>
          <a:xfrm>
            <a:off x="0" y="0"/>
            <a:ext cx="9144000" cy="12015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55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448</Words>
  <Application>Microsoft Office PowerPoint</Application>
  <PresentationFormat>화면 슬라이드 쇼(4:3)</PresentationFormat>
  <Paragraphs>155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맑은 고딕</vt:lpstr>
      <vt:lpstr>Cambria Math</vt:lpstr>
      <vt:lpstr>Arial</vt:lpstr>
      <vt:lpstr>Calibri</vt:lpstr>
      <vt:lpstr>210 맨발의청춘 R</vt:lpstr>
      <vt:lpstr>210 맨발의청춘 B</vt:lpstr>
      <vt:lpstr>Wingdings</vt:lpstr>
      <vt:lpstr>Calibri Light</vt:lpstr>
      <vt:lpstr>Office 테마</vt:lpstr>
      <vt:lpstr>PowerPoint 프레젠테이션</vt:lpstr>
      <vt:lpstr>PowerPoint 프레젠테이션</vt:lpstr>
      <vt:lpstr>문제설명</vt:lpstr>
      <vt:lpstr>PowerPoint 프레젠테이션</vt:lpstr>
      <vt:lpstr>PowerPoint 프레젠테이션</vt:lpstr>
      <vt:lpstr>PowerPoint 프레젠테이션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영챙</dc:creator>
  <cp:lastModifiedBy>영챙</cp:lastModifiedBy>
  <cp:revision>32</cp:revision>
  <dcterms:created xsi:type="dcterms:W3CDTF">2018-03-16T05:12:52Z</dcterms:created>
  <dcterms:modified xsi:type="dcterms:W3CDTF">2018-03-20T07:38:22Z</dcterms:modified>
</cp:coreProperties>
</file>