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2" r:id="rId2"/>
    <p:sldId id="303" r:id="rId3"/>
    <p:sldId id="304" r:id="rId4"/>
    <p:sldId id="306" r:id="rId5"/>
    <p:sldId id="264" r:id="rId6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ao" initials="ND" lastIdx="0" clrIdx="0">
    <p:extLst>
      <p:ext uri="{19B8F6BF-5375-455C-9EA6-DF929625EA0E}">
        <p15:presenceInfo xmlns:p15="http://schemas.microsoft.com/office/powerpoint/2012/main" userId="987052d4dc762b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1" autoAdjust="0"/>
  </p:normalViewPr>
  <p:slideViewPr>
    <p:cSldViewPr>
      <p:cViewPr varScale="1">
        <p:scale>
          <a:sx n="95" d="100"/>
          <a:sy n="95" d="100"/>
        </p:scale>
        <p:origin x="36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B1D069D-9A0A-47DC-BD1D-FADD5A6B3881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1CE5D7-C403-43A9-8444-A86D7D7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657600" cy="4907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3657600" cy="4907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657600" cy="4267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19200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58962"/>
            <a:ext cx="3657600" cy="4267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A4EC27-F1EA-4356-BDA8-608E95D945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1A188E6-DE92-4C70-AA25-BE188B8F1CAC}" type="datetimeFigureOut">
              <a:rPr lang="en-US" smtClean="0"/>
              <a:t>5/8/2018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BAD3-7A4C-483E-95A9-74C88D88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76C0E-CFD6-4346-9FB3-DDAF3527F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다음 요구조건을 만족하는 계산기 기능을 가진 프로그램을 </a:t>
                </a:r>
                <a:r>
                  <a:rPr lang="ko-KR" altLang="en-US" dirty="0" err="1"/>
                  <a:t>만드시오</a:t>
                </a:r>
                <a:r>
                  <a:rPr lang="en-US" altLang="ko-KR" dirty="0"/>
                  <a:t>.</a:t>
                </a:r>
                <a:endParaRPr lang="en-US" altLang="ko-KR" dirty="0">
                  <a:latin typeface="바탕" panose="02030600000101010101" pitchFamily="18" charset="-127"/>
                </a:endParaRPr>
              </a:p>
              <a:p>
                <a:pPr lvl="1"/>
                <a:r>
                  <a:rPr lang="en-US" altLang="ko-KR" dirty="0">
                    <a:latin typeface="바탕" panose="02030600000101010101" pitchFamily="18" charset="-127"/>
                  </a:rPr>
                  <a:t>Frame</a:t>
                </a:r>
                <a:r>
                  <a:rPr lang="ko-KR" altLang="en-US" dirty="0">
                    <a:latin typeface="바탕" panose="02030600000101010101" pitchFamily="18" charset="-127"/>
                  </a:rPr>
                  <a:t>의 크기는 </a:t>
                </a:r>
                <a:r>
                  <a:rPr lang="en-US" altLang="ko-KR" dirty="0">
                    <a:latin typeface="바탕" panose="02030600000101010101" pitchFamily="18" charset="-127"/>
                  </a:rPr>
                  <a:t>500x500</a:t>
                </a:r>
                <a:r>
                  <a:rPr lang="ko-KR" altLang="en-US" dirty="0">
                    <a:latin typeface="바탕" panose="02030600000101010101" pitchFamily="18" charset="-127"/>
                  </a:rPr>
                  <a:t>으로 설정</a:t>
                </a:r>
                <a:r>
                  <a:rPr lang="en-US" altLang="ko-KR" dirty="0">
                    <a:latin typeface="바탕" panose="02030600000101010101" pitchFamily="18" charset="-127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바탕" panose="02030600000101010101" pitchFamily="18" charset="-127"/>
                  </a:rPr>
                  <a:t>이외의 크기는 편의에 맞게 임의로 설정</a:t>
                </a:r>
                <a:r>
                  <a:rPr lang="en-US" altLang="ko-KR" dirty="0">
                    <a:latin typeface="바탕" panose="02030600000101010101" pitchFamily="18" charset="-127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바탕" panose="02030600000101010101" pitchFamily="18" charset="-127"/>
                  </a:rPr>
                  <a:t>상단에 </a:t>
                </a:r>
                <a:r>
                  <a:rPr lang="en-US" altLang="ko-KR" dirty="0" err="1">
                    <a:latin typeface="바탕" panose="02030600000101010101" pitchFamily="18" charset="-127"/>
                  </a:rPr>
                  <a:t>TextArea</a:t>
                </a:r>
                <a:r>
                  <a:rPr lang="en-US" altLang="ko-KR" dirty="0">
                    <a:latin typeface="바탕" panose="02030600000101010101" pitchFamily="18" charset="-127"/>
                  </a:rPr>
                  <a:t>, </a:t>
                </a:r>
                <a:r>
                  <a:rPr lang="ko-KR" altLang="en-US" dirty="0">
                    <a:latin typeface="바탕" panose="02030600000101010101" pitchFamily="18" charset="-127"/>
                  </a:rPr>
                  <a:t>그 아래로는 버튼이 존재</a:t>
                </a:r>
                <a:r>
                  <a:rPr lang="en-US" altLang="ko-KR" dirty="0">
                    <a:latin typeface="바탕" panose="02030600000101010101" pitchFamily="18" charset="-127"/>
                  </a:rPr>
                  <a:t>.</a:t>
                </a:r>
              </a:p>
              <a:p>
                <a:pPr lvl="1"/>
                <a:r>
                  <a:rPr lang="en-US" altLang="ko-KR" dirty="0" err="1">
                    <a:latin typeface="바탕" panose="02030600000101010101" pitchFamily="18" charset="-127"/>
                  </a:rPr>
                  <a:t>GridLayout</a:t>
                </a:r>
                <a:r>
                  <a:rPr lang="ko-KR" altLang="en-US" dirty="0">
                    <a:latin typeface="바탕" panose="02030600000101010101" pitchFamily="18" charset="-127"/>
                  </a:rPr>
                  <a:t>을 이용하여 버튼 컴포넌트를 배치</a:t>
                </a:r>
                <a:r>
                  <a:rPr lang="en-US" altLang="ko-KR" dirty="0">
                    <a:latin typeface="바탕" panose="02030600000101010101" pitchFamily="18" charset="-127"/>
                  </a:rPr>
                  <a:t>.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프로그램상의 버튼을 클릭하여 숫자와 연산자 모두 입력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사용자가 숫자 또는 연산자를 입력할 경우 프로그램 상단의 </a:t>
                </a:r>
                <a:r>
                  <a:rPr lang="en-US" altLang="ko-KR" dirty="0" err="1"/>
                  <a:t>TextArea</a:t>
                </a:r>
                <a:r>
                  <a:rPr lang="ko-KR" altLang="en-US" dirty="0"/>
                  <a:t>에 출력</a:t>
                </a:r>
                <a:r>
                  <a:rPr lang="en-US" altLang="ko-K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칙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altLang="ko-KR" i="1">
                        <a:latin typeface="Cambria Math"/>
                      </a:rPr>
                      <m:t>+, −,  </m:t>
                    </m:r>
                    <m:r>
                      <a:rPr lang="vi-VN" altLang="ko-KR" i="1">
                        <a:latin typeface="Cambria Math"/>
                        <a:ea typeface="Cambria Math"/>
                      </a:rPr>
                      <m:t>×,  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이 가능</a:t>
                </a:r>
                <a:r>
                  <a:rPr lang="en-US" altLang="ko-KR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프로그램 상단의 </a:t>
                </a:r>
                <a:r>
                  <a:rPr lang="en-US" altLang="ko-KR" dirty="0" err="1">
                    <a:latin typeface="바탕" panose="02030600000101010101" pitchFamily="18" charset="-127"/>
                    <a:ea typeface="바탕" panose="02030600000101010101" pitchFamily="18" charset="-127"/>
                  </a:rPr>
                  <a:t>TextArea</a:t>
                </a:r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에 한번의 연산에 대한 사용자의 입력 히스토리가 남음</a:t>
                </a:r>
                <a:r>
                  <a:rPr lang="en-US" altLang="ko-KR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.</a:t>
                </a:r>
                <a:br>
                  <a:rPr lang="en-US" altLang="ko-KR" dirty="0">
                    <a:latin typeface="바탕" panose="02030600000101010101" pitchFamily="18" charset="-127"/>
                    <a:ea typeface="바탕" panose="02030600000101010101" pitchFamily="18" charset="-127"/>
                  </a:rPr>
                </a:br>
                <a:r>
                  <a:rPr lang="en-US" altLang="ko-KR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(Sample </a:t>
                </a:r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참고</a:t>
                </a:r>
                <a:r>
                  <a:rPr lang="en-US" altLang="ko-KR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Clear </a:t>
                </a:r>
                <a:r>
                  <a:rPr lang="ko-KR" altLang="en-US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버튼은 모든 히스토리를 지움</a:t>
                </a:r>
                <a:r>
                  <a:rPr lang="en-US" altLang="ko-KR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altLang="ko-KR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endParaRPr lang="en-US" altLang="ko-KR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76C0E-CFD6-4346-9FB3-DDAF3527F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59" r="-3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5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F19DE-0E4C-4271-BE1E-F3D02C12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6A169-681D-4477-B5D3-4F2F081E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endParaRPr lang="en-US" altLang="ko-KR" dirty="0"/>
          </a:p>
          <a:p>
            <a:pPr lvl="1"/>
            <a:r>
              <a:rPr lang="ko-KR" altLang="en-US" dirty="0"/>
              <a:t>피연산자가 없는 상태에서 연산자 입력 시</a:t>
            </a:r>
            <a:r>
              <a:rPr lang="en-US" altLang="ko-KR" dirty="0"/>
              <a:t>, </a:t>
            </a:r>
            <a:r>
              <a:rPr lang="ko-KR" altLang="en-US" dirty="0"/>
              <a:t>일반 계산기와 같이 입력을 무시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으로 나누는 연산 발생 시 연산을 하지 않으며 </a:t>
            </a:r>
            <a:r>
              <a:rPr lang="en-US" altLang="ko-KR" dirty="0"/>
              <a:t>“0</a:t>
            </a:r>
            <a:r>
              <a:rPr lang="ko-KR" altLang="en-US" dirty="0"/>
              <a:t>으로 나눌 수 없습니다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en-US" altLang="ko-KR" dirty="0" err="1"/>
              <a:t>TextArea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lvl="1"/>
            <a:r>
              <a:rPr lang="ko-KR" altLang="en-US" dirty="0"/>
              <a:t>연산자를 연속하여 입력 시</a:t>
            </a:r>
            <a:r>
              <a:rPr lang="en-US" altLang="ko-KR" dirty="0"/>
              <a:t>, </a:t>
            </a:r>
            <a:r>
              <a:rPr lang="ko-KR" altLang="en-US" dirty="0"/>
              <a:t>뒤이어 나오는 연산자로 적용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	Ex) </a:t>
            </a:r>
            <a:r>
              <a:rPr lang="ko-KR" altLang="en-US" dirty="0"/>
              <a:t>사용자 입력 </a:t>
            </a:r>
            <a:r>
              <a:rPr lang="en-US" altLang="ko-KR" dirty="0"/>
              <a:t>: 3+/--- 4 , </a:t>
            </a:r>
            <a:r>
              <a:rPr lang="en-US" altLang="ko-KR" dirty="0" err="1"/>
              <a:t>TextArea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3-4.</a:t>
            </a:r>
            <a:br>
              <a:rPr lang="en-US" altLang="ko-KR" dirty="0"/>
            </a:br>
            <a:r>
              <a:rPr lang="en-US" altLang="ko-KR" dirty="0"/>
              <a:t>           </a:t>
            </a:r>
            <a:r>
              <a:rPr lang="ko-KR" altLang="en-US" dirty="0"/>
              <a:t>사용자 입력 </a:t>
            </a:r>
            <a:r>
              <a:rPr lang="en-US" altLang="ko-KR" dirty="0"/>
              <a:t>: 3/*+/4, </a:t>
            </a:r>
            <a:r>
              <a:rPr lang="en-US" altLang="ko-KR" dirty="0" err="1"/>
              <a:t>TextArea</a:t>
            </a:r>
            <a:r>
              <a:rPr lang="en-US" altLang="ko-KR" dirty="0"/>
              <a:t> : 3/4</a:t>
            </a:r>
          </a:p>
          <a:p>
            <a:pPr lvl="1"/>
            <a:r>
              <a:rPr lang="ko-KR" altLang="en-US" dirty="0"/>
              <a:t>연산 결과는 정수 연산의 경우 정수로 출력하고</a:t>
            </a:r>
            <a:r>
              <a:rPr lang="en-US" altLang="ko-KR" dirty="0"/>
              <a:t>, </a:t>
            </a:r>
            <a:r>
              <a:rPr lang="ko-KR" altLang="en-US" dirty="0"/>
              <a:t>실수 연산의 경우 실수로 출력</a:t>
            </a:r>
            <a:endParaRPr lang="en-US" altLang="ko-KR" dirty="0"/>
          </a:p>
          <a:p>
            <a:pPr lvl="1"/>
            <a:r>
              <a:rPr lang="ko-KR" altLang="en-US" dirty="0"/>
              <a:t>최대 입력 값 또는 연산의 결과 값은 </a:t>
            </a:r>
            <a:r>
              <a:rPr lang="en-US" altLang="ko-KR" dirty="0"/>
              <a:t>2,000,000,000</a:t>
            </a:r>
            <a:r>
              <a:rPr lang="ko-KR" altLang="en-US" dirty="0"/>
              <a:t>을 넘지 않음</a:t>
            </a:r>
            <a:r>
              <a:rPr lang="en-US" altLang="ko-KR" dirty="0"/>
              <a:t>. </a:t>
            </a:r>
            <a:r>
              <a:rPr lang="ko-KR" altLang="en-US" dirty="0"/>
              <a:t>초과하는 입력 또는 연산 결과 발생 시 </a:t>
            </a:r>
            <a:r>
              <a:rPr lang="en-US" altLang="ko-KR" dirty="0"/>
              <a:t>try-catch</a:t>
            </a:r>
            <a:r>
              <a:rPr lang="ko-KR" altLang="en-US" dirty="0"/>
              <a:t>문을 통해 </a:t>
            </a:r>
            <a:r>
              <a:rPr lang="en-US" altLang="ko-KR" dirty="0"/>
              <a:t>“</a:t>
            </a:r>
            <a:r>
              <a:rPr lang="ko-KR" altLang="en-US" dirty="0"/>
              <a:t>값의 범위를 초과하였습니다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en-US" altLang="ko-KR" dirty="0" err="1"/>
              <a:t>TextArea</a:t>
            </a:r>
            <a:r>
              <a:rPr lang="ko-KR" altLang="en-US" dirty="0"/>
              <a:t>에 출력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73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5E1DD-183D-414E-BFB2-B89610C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pic>
        <p:nvPicPr>
          <p:cNvPr id="4" name="Picture 9" descr="사용자 삽입 이미지">
            <a:extLst>
              <a:ext uri="{FF2B5EF4-FFF2-40B4-BE49-F238E27FC236}">
                <a16:creationId xmlns:a16="http://schemas.microsoft.com/office/drawing/2014/main" id="{B58E1B56-EEA3-4877-914E-3C817384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3276600" cy="281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B65AB-939A-4ABA-92C6-A5741135EFDC}"/>
              </a:ext>
            </a:extLst>
          </p:cNvPr>
          <p:cNvSpPr txBox="1"/>
          <p:nvPr/>
        </p:nvSpPr>
        <p:spPr>
          <a:xfrm>
            <a:off x="3150768" y="4793207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시작 시 화면</a:t>
            </a:r>
          </a:p>
        </p:txBody>
      </p:sp>
    </p:spTree>
    <p:extLst>
      <p:ext uri="{BB962C8B-B14F-4D97-AF65-F5344CB8AC3E}">
        <p14:creationId xmlns:p14="http://schemas.microsoft.com/office/powerpoint/2010/main" val="345758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5E1DD-183D-414E-BFB2-B89610C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B65AB-939A-4ABA-92C6-A5741135EFDC}"/>
              </a:ext>
            </a:extLst>
          </p:cNvPr>
          <p:cNvSpPr txBox="1"/>
          <p:nvPr/>
        </p:nvSpPr>
        <p:spPr>
          <a:xfrm>
            <a:off x="1074604" y="4817507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시작 시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A8E8D-E3D9-4D2A-B110-387A40CCFA4D}"/>
              </a:ext>
            </a:extLst>
          </p:cNvPr>
          <p:cNvSpPr txBox="1"/>
          <p:nvPr/>
        </p:nvSpPr>
        <p:spPr>
          <a:xfrm>
            <a:off x="4396063" y="4829175"/>
            <a:ext cx="36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입력을 받고 연산을 수행한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4E0D24-892A-4264-BA30-1F00E563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6" y="2028825"/>
            <a:ext cx="3181350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4C0A9D-9D47-48C5-8273-4C664F44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236" y="2055257"/>
            <a:ext cx="3181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4E178-2FEC-480C-89C5-1DE241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028"/>
            <a:ext cx="7886700" cy="994172"/>
          </a:xfrm>
        </p:spPr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CE0EC-1D05-4EB3-8876-BBCB4553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제출 </a:t>
            </a:r>
            <a:endParaRPr lang="en-US" altLang="ko-KR" dirty="0"/>
          </a:p>
          <a:p>
            <a:pPr lvl="1"/>
            <a:r>
              <a:rPr lang="ko-KR" altLang="en-US" dirty="0"/>
              <a:t>제출 자료 </a:t>
            </a:r>
            <a:r>
              <a:rPr lang="en-US" altLang="ko-KR" dirty="0"/>
              <a:t>: </a:t>
            </a:r>
            <a:r>
              <a:rPr lang="ko-KR" altLang="en-US" dirty="0"/>
              <a:t>프로젝트를 압축한 압축파일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학번과 이름을 표기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Example : </a:t>
            </a:r>
            <a:r>
              <a:rPr lang="en-US" altLang="ko-KR" b="1" dirty="0">
                <a:solidFill>
                  <a:srgbClr val="FF0000"/>
                </a:solidFill>
              </a:rPr>
              <a:t>12121212_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.zip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기간 </a:t>
            </a:r>
            <a:r>
              <a:rPr lang="en-US" altLang="ko-KR" dirty="0"/>
              <a:t>: 5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en-US" altLang="ko-KR" dirty="0"/>
              <a:t>~ 5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오후 </a:t>
            </a:r>
            <a:r>
              <a:rPr lang="en-US" altLang="ko-KR" dirty="0"/>
              <a:t>11:59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기간이 지난 후 제출된 과제의 경우 예외 없이 </a:t>
            </a:r>
            <a:r>
              <a:rPr lang="ko-KR" altLang="en-US" b="1" dirty="0" err="1">
                <a:solidFill>
                  <a:srgbClr val="FF0000"/>
                </a:solidFill>
              </a:rPr>
              <a:t>미제출</a:t>
            </a:r>
            <a:r>
              <a:rPr lang="ko-KR" altLang="en-US" b="1" dirty="0">
                <a:solidFill>
                  <a:srgbClr val="FF0000"/>
                </a:solidFill>
              </a:rPr>
              <a:t> 처리됨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과제 내용 관련 질문</a:t>
            </a:r>
            <a:endParaRPr lang="en-US" altLang="ko-KR" dirty="0"/>
          </a:p>
          <a:p>
            <a:pPr lvl="2"/>
            <a:r>
              <a:rPr lang="en-US" altLang="ko-KR" dirty="0"/>
              <a:t>LA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cho4036@gmail.com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과제 채점 및 점수 관련 질문</a:t>
            </a:r>
            <a:endParaRPr lang="en-US" altLang="ko-KR" dirty="0"/>
          </a:p>
          <a:p>
            <a:pPr lvl="2"/>
            <a:r>
              <a:rPr lang="en-US" altLang="ko-KR" dirty="0"/>
              <a:t>TA : eremo2002@naver.com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513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6923</TotalTime>
  <Words>211</Words>
  <Application>Microsoft Office PowerPoint</Application>
  <PresentationFormat>화면 슬라이드 쇼(4:3)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돋움</vt:lpstr>
      <vt:lpstr>바탕</vt:lpstr>
      <vt:lpstr>Arial</vt:lpstr>
      <vt:lpstr>Calibri</vt:lpstr>
      <vt:lpstr>Cambria Math</vt:lpstr>
      <vt:lpstr>Times New Roman</vt:lpstr>
      <vt:lpstr>Wingdings</vt:lpstr>
      <vt:lpstr>Adjacency</vt:lpstr>
      <vt:lpstr>Homework</vt:lpstr>
      <vt:lpstr>Homework</vt:lpstr>
      <vt:lpstr>Sample</vt:lpstr>
      <vt:lpstr>Sample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Java Basic for C++ Programmer</dc:title>
  <dc:creator>Nguyendd</dc:creator>
  <cp:lastModifiedBy>NSLAB</cp:lastModifiedBy>
  <cp:revision>127</cp:revision>
  <cp:lastPrinted>2014-03-12T02:38:10Z</cp:lastPrinted>
  <dcterms:created xsi:type="dcterms:W3CDTF">2014-02-24T22:59:40Z</dcterms:created>
  <dcterms:modified xsi:type="dcterms:W3CDTF">2018-05-08T06:29:32Z</dcterms:modified>
</cp:coreProperties>
</file>