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2B50C-748D-452A-9B39-D1FDD21591A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92684F-E0BA-475C-8626-B9502332A495}">
      <dgm:prSet phldrT="[Text]"/>
      <dgm:spPr/>
      <dgm:t>
        <a:bodyPr/>
        <a:lstStyle/>
        <a:p>
          <a:r>
            <a:rPr lang="en-US" dirty="0"/>
            <a:t>2DShape</a:t>
          </a:r>
        </a:p>
      </dgm:t>
    </dgm:pt>
    <dgm:pt modelId="{9387301B-6C4B-47E9-8F42-4B5B0A3FB9BD}" type="parTrans" cxnId="{E620C6C4-C54F-4DBC-B316-518877072F96}">
      <dgm:prSet/>
      <dgm:spPr>
        <a:ln cap="flat">
          <a:headEnd type="triangle" w="lg" len="med"/>
          <a:tailEnd type="none" w="med" len="med"/>
        </a:ln>
      </dgm:spPr>
      <dgm:t>
        <a:bodyPr/>
        <a:lstStyle/>
        <a:p>
          <a:endParaRPr lang="en-US"/>
        </a:p>
      </dgm:t>
    </dgm:pt>
    <dgm:pt modelId="{8D55BD8C-67B6-4B4A-86C3-315CD17345A9}" type="sibTrans" cxnId="{E620C6C4-C54F-4DBC-B316-518877072F96}">
      <dgm:prSet/>
      <dgm:spPr/>
      <dgm:t>
        <a:bodyPr/>
        <a:lstStyle/>
        <a:p>
          <a:endParaRPr lang="en-US"/>
        </a:p>
      </dgm:t>
    </dgm:pt>
    <dgm:pt modelId="{094239FD-F1AB-4228-B7DD-8887751CF02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Circle</a:t>
          </a:r>
        </a:p>
      </dgm:t>
    </dgm:pt>
    <dgm:pt modelId="{E98E3092-B71B-43A6-99EE-E1F59CB97DCF}" type="parTrans" cxnId="{D303A95A-A411-4AC2-914A-5F490955B271}">
      <dgm:prSet/>
      <dgm:spPr>
        <a:ln cap="flat">
          <a:headEnd type="triangle" w="lg" len="med"/>
          <a:tailEnd type="none" w="med" len="med"/>
        </a:ln>
      </dgm:spPr>
      <dgm:t>
        <a:bodyPr/>
        <a:lstStyle/>
        <a:p>
          <a:endParaRPr lang="en-US"/>
        </a:p>
      </dgm:t>
    </dgm:pt>
    <dgm:pt modelId="{F9AE8EA1-727D-4355-9C57-5F3B094BFA21}" type="sibTrans" cxnId="{D303A95A-A411-4AC2-914A-5F490955B271}">
      <dgm:prSet/>
      <dgm:spPr/>
      <dgm:t>
        <a:bodyPr/>
        <a:lstStyle/>
        <a:p>
          <a:endParaRPr lang="en-US"/>
        </a:p>
      </dgm:t>
    </dgm:pt>
    <dgm:pt modelId="{4EAF6B4E-4729-4DA9-8EBA-4AE314703AE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Rectangle</a:t>
          </a:r>
        </a:p>
      </dgm:t>
    </dgm:pt>
    <dgm:pt modelId="{9A5FCFD0-7E83-4202-BBD9-44E4589A2B0C}" type="parTrans" cxnId="{B3971A00-3A55-437A-8D88-706687995350}">
      <dgm:prSet/>
      <dgm:spPr>
        <a:ln cap="flat">
          <a:headEnd type="triangle" w="lg" len="med"/>
          <a:tailEnd type="none" w="med" len="med"/>
        </a:ln>
      </dgm:spPr>
      <dgm:t>
        <a:bodyPr/>
        <a:lstStyle/>
        <a:p>
          <a:endParaRPr lang="en-US"/>
        </a:p>
      </dgm:t>
    </dgm:pt>
    <dgm:pt modelId="{23A96066-EF94-4FD7-B152-F5D08CBCF9C8}" type="sibTrans" cxnId="{B3971A00-3A55-437A-8D88-706687995350}">
      <dgm:prSet/>
      <dgm:spPr/>
      <dgm:t>
        <a:bodyPr/>
        <a:lstStyle/>
        <a:p>
          <a:endParaRPr lang="en-US"/>
        </a:p>
      </dgm:t>
    </dgm:pt>
    <dgm:pt modelId="{D040A575-6152-435A-A404-52AC30713B3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Square</a:t>
          </a:r>
        </a:p>
      </dgm:t>
    </dgm:pt>
    <dgm:pt modelId="{812D261D-D1A2-4EAC-961F-4E49FBC39BBF}" type="parTrans" cxnId="{1986D986-1315-4906-8C88-A775ED38D35E}">
      <dgm:prSet/>
      <dgm:spPr/>
      <dgm:t>
        <a:bodyPr/>
        <a:lstStyle/>
        <a:p>
          <a:pPr latinLnBrk="1"/>
          <a:endParaRPr lang="ko-KR" altLang="en-US"/>
        </a:p>
      </dgm:t>
    </dgm:pt>
    <dgm:pt modelId="{627B9689-84E2-42B0-9723-C9365DDF67F9}" type="sibTrans" cxnId="{1986D986-1315-4906-8C88-A775ED38D35E}">
      <dgm:prSet/>
      <dgm:spPr/>
      <dgm:t>
        <a:bodyPr/>
        <a:lstStyle/>
        <a:p>
          <a:pPr latinLnBrk="1"/>
          <a:endParaRPr lang="ko-KR" altLang="en-US"/>
        </a:p>
      </dgm:t>
    </dgm:pt>
    <dgm:pt modelId="{3F04FA43-43DA-4075-A1EC-9CF2643C8A67}" type="pres">
      <dgm:prSet presAssocID="{A3D2B50C-748D-452A-9B39-D1FDD21591A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D087CD-C60A-44E0-AED2-645C5065C50C}" type="pres">
      <dgm:prSet presAssocID="{A3D2B50C-748D-452A-9B39-D1FDD21591AE}" presName="hierFlow" presStyleCnt="0"/>
      <dgm:spPr/>
    </dgm:pt>
    <dgm:pt modelId="{D918FFF8-5A35-4F1F-A102-96F46259DC62}" type="pres">
      <dgm:prSet presAssocID="{A3D2B50C-748D-452A-9B39-D1FDD21591A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9ED37E-E591-4A22-BF26-521F618333E1}" type="pres">
      <dgm:prSet presAssocID="{9B92684F-E0BA-475C-8626-B9502332A495}" presName="Name14" presStyleCnt="0"/>
      <dgm:spPr/>
    </dgm:pt>
    <dgm:pt modelId="{44FD5C51-A4CF-424C-8745-713BFB327504}" type="pres">
      <dgm:prSet presAssocID="{9B92684F-E0BA-475C-8626-B9502332A495}" presName="level1Shape" presStyleLbl="node0" presStyleIdx="0" presStyleCnt="1" custScaleX="123471" custScaleY="61004" custLinFactNeighborX="-7580" custLinFactNeighborY="-439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FFBA48-7143-4DAC-A242-A31B3C301AC1}" type="pres">
      <dgm:prSet presAssocID="{9B92684F-E0BA-475C-8626-B9502332A495}" presName="hierChild2" presStyleCnt="0"/>
      <dgm:spPr/>
    </dgm:pt>
    <dgm:pt modelId="{EAE3DD6A-DE81-4185-8A00-C336F6676228}" type="pres">
      <dgm:prSet presAssocID="{E98E3092-B71B-43A6-99EE-E1F59CB97DCF}" presName="Name19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CAB8399-3238-4F2A-9DA6-B7A4D9986F11}" type="pres">
      <dgm:prSet presAssocID="{094239FD-F1AB-4228-B7DD-8887751CF027}" presName="Name21" presStyleCnt="0"/>
      <dgm:spPr/>
    </dgm:pt>
    <dgm:pt modelId="{7D3BE9C9-F05A-4876-A220-7B3ADF7831ED}" type="pres">
      <dgm:prSet presAssocID="{094239FD-F1AB-4228-B7DD-8887751CF027}" presName="level2Shape" presStyleLbl="node2" presStyleIdx="0" presStyleCnt="2" custScaleY="74550" custLinFactNeighborX="-2445" custLinFactNeighborY="2711"/>
      <dgm:spPr/>
      <dgm:t>
        <a:bodyPr/>
        <a:lstStyle/>
        <a:p>
          <a:pPr latinLnBrk="1"/>
          <a:endParaRPr lang="ko-KR" altLang="en-US"/>
        </a:p>
      </dgm:t>
    </dgm:pt>
    <dgm:pt modelId="{DEF09504-61F6-409F-8F1F-9726CF808C77}" type="pres">
      <dgm:prSet presAssocID="{094239FD-F1AB-4228-B7DD-8887751CF027}" presName="hierChild3" presStyleCnt="0"/>
      <dgm:spPr/>
    </dgm:pt>
    <dgm:pt modelId="{B71BCACA-D014-4BA0-A008-9D977E030EC9}" type="pres">
      <dgm:prSet presAssocID="{9A5FCFD0-7E83-4202-BBD9-44E4589A2B0C}" presName="Name19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9EB82F9-9529-4C37-980D-5BC1DFB8F719}" type="pres">
      <dgm:prSet presAssocID="{4EAF6B4E-4729-4DA9-8EBA-4AE314703AE6}" presName="Name21" presStyleCnt="0"/>
      <dgm:spPr/>
    </dgm:pt>
    <dgm:pt modelId="{D678CA00-AB08-4246-835E-2D5D4BFF00FA}" type="pres">
      <dgm:prSet presAssocID="{4EAF6B4E-4729-4DA9-8EBA-4AE314703AE6}" presName="level2Shape" presStyleLbl="node2" presStyleIdx="1" presStyleCnt="2" custScaleY="74550" custLinFactNeighborX="-1298" custLinFactNeighborY="2711"/>
      <dgm:spPr/>
      <dgm:t>
        <a:bodyPr/>
        <a:lstStyle/>
        <a:p>
          <a:pPr latinLnBrk="1"/>
          <a:endParaRPr lang="ko-KR" altLang="en-US"/>
        </a:p>
      </dgm:t>
    </dgm:pt>
    <dgm:pt modelId="{1C6EF144-5BC0-4F75-A470-706ADF6098E7}" type="pres">
      <dgm:prSet presAssocID="{4EAF6B4E-4729-4DA9-8EBA-4AE314703AE6}" presName="hierChild3" presStyleCnt="0"/>
      <dgm:spPr/>
    </dgm:pt>
    <dgm:pt modelId="{D15A27EF-61BB-4CC9-AAB2-CBF2C5ED7E13}" type="pres">
      <dgm:prSet presAssocID="{812D261D-D1A2-4EAC-961F-4E49FBC39BBF}" presName="Name19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C2E95D3-6981-4B88-8707-8E469B118FAF}" type="pres">
      <dgm:prSet presAssocID="{D040A575-6152-435A-A404-52AC30713B3D}" presName="Name21" presStyleCnt="0"/>
      <dgm:spPr/>
    </dgm:pt>
    <dgm:pt modelId="{BF717DFD-3E57-4C84-9269-C4686BC05E59}" type="pres">
      <dgm:prSet presAssocID="{D040A575-6152-435A-A404-52AC30713B3D}" presName="level2Shape" presStyleLbl="node3" presStyleIdx="0" presStyleCnt="1" custLinFactNeighborX="-1308"/>
      <dgm:spPr/>
      <dgm:t>
        <a:bodyPr/>
        <a:lstStyle/>
        <a:p>
          <a:pPr latinLnBrk="1"/>
          <a:endParaRPr lang="ko-KR" altLang="en-US"/>
        </a:p>
      </dgm:t>
    </dgm:pt>
    <dgm:pt modelId="{848397E8-9C66-4639-809F-4DAFDE725986}" type="pres">
      <dgm:prSet presAssocID="{D040A575-6152-435A-A404-52AC30713B3D}" presName="hierChild3" presStyleCnt="0"/>
      <dgm:spPr/>
    </dgm:pt>
    <dgm:pt modelId="{25E2045C-5F75-4DD3-9708-43712B41E80E}" type="pres">
      <dgm:prSet presAssocID="{A3D2B50C-748D-452A-9B39-D1FDD21591AE}" presName="bgShapesFlow" presStyleCnt="0"/>
      <dgm:spPr/>
    </dgm:pt>
  </dgm:ptLst>
  <dgm:cxnLst>
    <dgm:cxn modelId="{D303A95A-A411-4AC2-914A-5F490955B271}" srcId="{9B92684F-E0BA-475C-8626-B9502332A495}" destId="{094239FD-F1AB-4228-B7DD-8887751CF027}" srcOrd="0" destOrd="0" parTransId="{E98E3092-B71B-43A6-99EE-E1F59CB97DCF}" sibTransId="{F9AE8EA1-727D-4355-9C57-5F3B094BFA21}"/>
    <dgm:cxn modelId="{B3971A00-3A55-437A-8D88-706687995350}" srcId="{9B92684F-E0BA-475C-8626-B9502332A495}" destId="{4EAF6B4E-4729-4DA9-8EBA-4AE314703AE6}" srcOrd="1" destOrd="0" parTransId="{9A5FCFD0-7E83-4202-BBD9-44E4589A2B0C}" sibTransId="{23A96066-EF94-4FD7-B152-F5D08CBCF9C8}"/>
    <dgm:cxn modelId="{E620C6C4-C54F-4DBC-B316-518877072F96}" srcId="{A3D2B50C-748D-452A-9B39-D1FDD21591AE}" destId="{9B92684F-E0BA-475C-8626-B9502332A495}" srcOrd="0" destOrd="0" parTransId="{9387301B-6C4B-47E9-8F42-4B5B0A3FB9BD}" sibTransId="{8D55BD8C-67B6-4B4A-86C3-315CD17345A9}"/>
    <dgm:cxn modelId="{D2902CB9-4B13-4C8F-ADB3-E8842F0AB296}" type="presOf" srcId="{094239FD-F1AB-4228-B7DD-8887751CF027}" destId="{7D3BE9C9-F05A-4876-A220-7B3ADF7831ED}" srcOrd="0" destOrd="0" presId="urn:microsoft.com/office/officeart/2005/8/layout/hierarchy6"/>
    <dgm:cxn modelId="{4FB668B6-3D1F-4CE6-85C0-049156DD96A2}" type="presOf" srcId="{812D261D-D1A2-4EAC-961F-4E49FBC39BBF}" destId="{D15A27EF-61BB-4CC9-AAB2-CBF2C5ED7E13}" srcOrd="0" destOrd="0" presId="urn:microsoft.com/office/officeart/2005/8/layout/hierarchy6"/>
    <dgm:cxn modelId="{64D1EDFC-73FC-47B8-807A-052767755B7D}" type="presOf" srcId="{9B92684F-E0BA-475C-8626-B9502332A495}" destId="{44FD5C51-A4CF-424C-8745-713BFB327504}" srcOrd="0" destOrd="0" presId="urn:microsoft.com/office/officeart/2005/8/layout/hierarchy6"/>
    <dgm:cxn modelId="{F2DBEB62-27DC-4743-8729-0FA93FF3B7B8}" type="presOf" srcId="{4EAF6B4E-4729-4DA9-8EBA-4AE314703AE6}" destId="{D678CA00-AB08-4246-835E-2D5D4BFF00FA}" srcOrd="0" destOrd="0" presId="urn:microsoft.com/office/officeart/2005/8/layout/hierarchy6"/>
    <dgm:cxn modelId="{23BF0675-91EF-4E56-8414-459F77208BFF}" type="presOf" srcId="{E98E3092-B71B-43A6-99EE-E1F59CB97DCF}" destId="{EAE3DD6A-DE81-4185-8A00-C336F6676228}" srcOrd="0" destOrd="0" presId="urn:microsoft.com/office/officeart/2005/8/layout/hierarchy6"/>
    <dgm:cxn modelId="{3C7366AA-5AA6-47F3-8095-D173326FA7B9}" type="presOf" srcId="{9A5FCFD0-7E83-4202-BBD9-44E4589A2B0C}" destId="{B71BCACA-D014-4BA0-A008-9D977E030EC9}" srcOrd="0" destOrd="0" presId="urn:microsoft.com/office/officeart/2005/8/layout/hierarchy6"/>
    <dgm:cxn modelId="{CD3EF2BF-CE71-49B5-BC90-81F14C479FE1}" type="presOf" srcId="{A3D2B50C-748D-452A-9B39-D1FDD21591AE}" destId="{3F04FA43-43DA-4075-A1EC-9CF2643C8A67}" srcOrd="0" destOrd="0" presId="urn:microsoft.com/office/officeart/2005/8/layout/hierarchy6"/>
    <dgm:cxn modelId="{1986D986-1315-4906-8C88-A775ED38D35E}" srcId="{4EAF6B4E-4729-4DA9-8EBA-4AE314703AE6}" destId="{D040A575-6152-435A-A404-52AC30713B3D}" srcOrd="0" destOrd="0" parTransId="{812D261D-D1A2-4EAC-961F-4E49FBC39BBF}" sibTransId="{627B9689-84E2-42B0-9723-C9365DDF67F9}"/>
    <dgm:cxn modelId="{5215E854-A9F4-406A-BAB0-FBA30AB1E868}" type="presOf" srcId="{D040A575-6152-435A-A404-52AC30713B3D}" destId="{BF717DFD-3E57-4C84-9269-C4686BC05E59}" srcOrd="0" destOrd="0" presId="urn:microsoft.com/office/officeart/2005/8/layout/hierarchy6"/>
    <dgm:cxn modelId="{60C382FE-692E-4E85-9B8E-A9DF38D959CA}" type="presParOf" srcId="{3F04FA43-43DA-4075-A1EC-9CF2643C8A67}" destId="{36D087CD-C60A-44E0-AED2-645C5065C50C}" srcOrd="0" destOrd="0" presId="urn:microsoft.com/office/officeart/2005/8/layout/hierarchy6"/>
    <dgm:cxn modelId="{90D630CB-FCDE-4EEE-911E-85BE38631593}" type="presParOf" srcId="{36D087CD-C60A-44E0-AED2-645C5065C50C}" destId="{D918FFF8-5A35-4F1F-A102-96F46259DC62}" srcOrd="0" destOrd="0" presId="urn:microsoft.com/office/officeart/2005/8/layout/hierarchy6"/>
    <dgm:cxn modelId="{3809F4C6-6BA9-455F-BD3B-8EE5C3DC0E77}" type="presParOf" srcId="{D918FFF8-5A35-4F1F-A102-96F46259DC62}" destId="{EB9ED37E-E591-4A22-BF26-521F618333E1}" srcOrd="0" destOrd="0" presId="urn:microsoft.com/office/officeart/2005/8/layout/hierarchy6"/>
    <dgm:cxn modelId="{2CAD1A65-8F27-47A3-9F39-AC7AA8364254}" type="presParOf" srcId="{EB9ED37E-E591-4A22-BF26-521F618333E1}" destId="{44FD5C51-A4CF-424C-8745-713BFB327504}" srcOrd="0" destOrd="0" presId="urn:microsoft.com/office/officeart/2005/8/layout/hierarchy6"/>
    <dgm:cxn modelId="{CAF28CFC-EEDF-4C92-93EC-5A42775DD9CD}" type="presParOf" srcId="{EB9ED37E-E591-4A22-BF26-521F618333E1}" destId="{7CFFBA48-7143-4DAC-A242-A31B3C301AC1}" srcOrd="1" destOrd="0" presId="urn:microsoft.com/office/officeart/2005/8/layout/hierarchy6"/>
    <dgm:cxn modelId="{236D3B3D-6FAB-44FB-9F0E-B4DDC6A19E74}" type="presParOf" srcId="{7CFFBA48-7143-4DAC-A242-A31B3C301AC1}" destId="{EAE3DD6A-DE81-4185-8A00-C336F6676228}" srcOrd="0" destOrd="0" presId="urn:microsoft.com/office/officeart/2005/8/layout/hierarchy6"/>
    <dgm:cxn modelId="{F14B3FCC-8A75-4E38-8CBA-F8C91AE3AA34}" type="presParOf" srcId="{7CFFBA48-7143-4DAC-A242-A31B3C301AC1}" destId="{7CAB8399-3238-4F2A-9DA6-B7A4D9986F11}" srcOrd="1" destOrd="0" presId="urn:microsoft.com/office/officeart/2005/8/layout/hierarchy6"/>
    <dgm:cxn modelId="{D64591E8-6D43-4551-8960-420357DCBC58}" type="presParOf" srcId="{7CAB8399-3238-4F2A-9DA6-B7A4D9986F11}" destId="{7D3BE9C9-F05A-4876-A220-7B3ADF7831ED}" srcOrd="0" destOrd="0" presId="urn:microsoft.com/office/officeart/2005/8/layout/hierarchy6"/>
    <dgm:cxn modelId="{0DC4BDBB-F2EE-4694-8129-ECE49A53BE2D}" type="presParOf" srcId="{7CAB8399-3238-4F2A-9DA6-B7A4D9986F11}" destId="{DEF09504-61F6-409F-8F1F-9726CF808C77}" srcOrd="1" destOrd="0" presId="urn:microsoft.com/office/officeart/2005/8/layout/hierarchy6"/>
    <dgm:cxn modelId="{90F09EBF-CBF6-4124-8237-CCA1428E2F3F}" type="presParOf" srcId="{7CFFBA48-7143-4DAC-A242-A31B3C301AC1}" destId="{B71BCACA-D014-4BA0-A008-9D977E030EC9}" srcOrd="2" destOrd="0" presId="urn:microsoft.com/office/officeart/2005/8/layout/hierarchy6"/>
    <dgm:cxn modelId="{E129ABC8-B728-48C5-B94C-436D8989E63F}" type="presParOf" srcId="{7CFFBA48-7143-4DAC-A242-A31B3C301AC1}" destId="{E9EB82F9-9529-4C37-980D-5BC1DFB8F719}" srcOrd="3" destOrd="0" presId="urn:microsoft.com/office/officeart/2005/8/layout/hierarchy6"/>
    <dgm:cxn modelId="{0937BD21-8156-4B66-B619-F7FCCE847B31}" type="presParOf" srcId="{E9EB82F9-9529-4C37-980D-5BC1DFB8F719}" destId="{D678CA00-AB08-4246-835E-2D5D4BFF00FA}" srcOrd="0" destOrd="0" presId="urn:microsoft.com/office/officeart/2005/8/layout/hierarchy6"/>
    <dgm:cxn modelId="{756D26C7-C041-41DB-8F42-47F0C760639D}" type="presParOf" srcId="{E9EB82F9-9529-4C37-980D-5BC1DFB8F719}" destId="{1C6EF144-5BC0-4F75-A470-706ADF6098E7}" srcOrd="1" destOrd="0" presId="urn:microsoft.com/office/officeart/2005/8/layout/hierarchy6"/>
    <dgm:cxn modelId="{EDEA7B52-9AB3-497B-A6F0-2D03404632C6}" type="presParOf" srcId="{1C6EF144-5BC0-4F75-A470-706ADF6098E7}" destId="{D15A27EF-61BB-4CC9-AAB2-CBF2C5ED7E13}" srcOrd="0" destOrd="0" presId="urn:microsoft.com/office/officeart/2005/8/layout/hierarchy6"/>
    <dgm:cxn modelId="{09305C83-4728-413F-93DC-A3D0A52E3341}" type="presParOf" srcId="{1C6EF144-5BC0-4F75-A470-706ADF6098E7}" destId="{AC2E95D3-6981-4B88-8707-8E469B118FAF}" srcOrd="1" destOrd="0" presId="urn:microsoft.com/office/officeart/2005/8/layout/hierarchy6"/>
    <dgm:cxn modelId="{1158B99C-E9FF-4D5C-B63D-7741F75113D7}" type="presParOf" srcId="{AC2E95D3-6981-4B88-8707-8E469B118FAF}" destId="{BF717DFD-3E57-4C84-9269-C4686BC05E59}" srcOrd="0" destOrd="0" presId="urn:microsoft.com/office/officeart/2005/8/layout/hierarchy6"/>
    <dgm:cxn modelId="{D0276302-2969-46B3-A98F-300E9713D54A}" type="presParOf" srcId="{AC2E95D3-6981-4B88-8707-8E469B118FAF}" destId="{848397E8-9C66-4639-809F-4DAFDE725986}" srcOrd="1" destOrd="0" presId="urn:microsoft.com/office/officeart/2005/8/layout/hierarchy6"/>
    <dgm:cxn modelId="{7989367B-53B8-4C81-9369-2AFE1FD52227}" type="presParOf" srcId="{3F04FA43-43DA-4075-A1EC-9CF2643C8A67}" destId="{25E2045C-5F75-4DD3-9708-43712B41E80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D5C51-A4CF-424C-8745-713BFB327504}">
      <dsp:nvSpPr>
        <dsp:cNvPr id="0" name=""/>
        <dsp:cNvSpPr/>
      </dsp:nvSpPr>
      <dsp:spPr>
        <a:xfrm>
          <a:off x="1465194" y="0"/>
          <a:ext cx="1514726" cy="498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2DShape</a:t>
          </a:r>
        </a:p>
      </dsp:txBody>
      <dsp:txXfrm>
        <a:off x="1479807" y="14613"/>
        <a:ext cx="1485500" cy="469700"/>
      </dsp:txXfrm>
    </dsp:sp>
    <dsp:sp modelId="{EAE3DD6A-DE81-4185-8A00-C336F6676228}">
      <dsp:nvSpPr>
        <dsp:cNvPr id="0" name=""/>
        <dsp:cNvSpPr/>
      </dsp:nvSpPr>
      <dsp:spPr>
        <a:xfrm>
          <a:off x="1488141" y="498926"/>
          <a:ext cx="734415" cy="466599"/>
        </a:xfrm>
        <a:custGeom>
          <a:avLst/>
          <a:gdLst/>
          <a:ahLst/>
          <a:cxnLst/>
          <a:rect l="0" t="0" r="0" b="0"/>
          <a:pathLst>
            <a:path>
              <a:moveTo>
                <a:pt x="734415" y="0"/>
              </a:moveTo>
              <a:lnTo>
                <a:pt x="734415" y="233299"/>
              </a:lnTo>
              <a:lnTo>
                <a:pt x="0" y="233299"/>
              </a:lnTo>
              <a:lnTo>
                <a:pt x="0" y="46659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 w="lg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BE9C9-F05A-4876-A220-7B3ADF7831ED}">
      <dsp:nvSpPr>
        <dsp:cNvPr id="0" name=""/>
        <dsp:cNvSpPr/>
      </dsp:nvSpPr>
      <dsp:spPr>
        <a:xfrm>
          <a:off x="874747" y="965525"/>
          <a:ext cx="1226786" cy="60971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Circle</a:t>
          </a:r>
        </a:p>
      </dsp:txBody>
      <dsp:txXfrm>
        <a:off x="892605" y="983383"/>
        <a:ext cx="1191070" cy="573997"/>
      </dsp:txXfrm>
    </dsp:sp>
    <dsp:sp modelId="{B71BCACA-D014-4BA0-A008-9D977E030EC9}">
      <dsp:nvSpPr>
        <dsp:cNvPr id="0" name=""/>
        <dsp:cNvSpPr/>
      </dsp:nvSpPr>
      <dsp:spPr>
        <a:xfrm>
          <a:off x="2222557" y="498926"/>
          <a:ext cx="874478" cy="466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299"/>
              </a:lnTo>
              <a:lnTo>
                <a:pt x="874478" y="233299"/>
              </a:lnTo>
              <a:lnTo>
                <a:pt x="874478" y="46659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 w="lg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8CA00-AB08-4246-835E-2D5D4BFF00FA}">
      <dsp:nvSpPr>
        <dsp:cNvPr id="0" name=""/>
        <dsp:cNvSpPr/>
      </dsp:nvSpPr>
      <dsp:spPr>
        <a:xfrm>
          <a:off x="2483641" y="965525"/>
          <a:ext cx="1226786" cy="60971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Rectangle</a:t>
          </a:r>
        </a:p>
      </dsp:txBody>
      <dsp:txXfrm>
        <a:off x="2501499" y="983383"/>
        <a:ext cx="1191070" cy="573997"/>
      </dsp:txXfrm>
    </dsp:sp>
    <dsp:sp modelId="{D15A27EF-61BB-4CC9-AAB2-CBF2C5ED7E13}">
      <dsp:nvSpPr>
        <dsp:cNvPr id="0" name=""/>
        <dsp:cNvSpPr/>
      </dsp:nvSpPr>
      <dsp:spPr>
        <a:xfrm>
          <a:off x="3051192" y="1575238"/>
          <a:ext cx="91440" cy="304971"/>
        </a:xfrm>
        <a:custGeom>
          <a:avLst/>
          <a:gdLst/>
          <a:ahLst/>
          <a:cxnLst/>
          <a:rect l="0" t="0" r="0" b="0"/>
          <a:pathLst>
            <a:path>
              <a:moveTo>
                <a:pt x="45842" y="0"/>
              </a:moveTo>
              <a:lnTo>
                <a:pt x="45842" y="152485"/>
              </a:lnTo>
              <a:lnTo>
                <a:pt x="45720" y="152485"/>
              </a:lnTo>
              <a:lnTo>
                <a:pt x="45720" y="304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17DFD-3E57-4C84-9269-C4686BC05E59}">
      <dsp:nvSpPr>
        <dsp:cNvPr id="0" name=""/>
        <dsp:cNvSpPr/>
      </dsp:nvSpPr>
      <dsp:spPr>
        <a:xfrm>
          <a:off x="2483519" y="1880209"/>
          <a:ext cx="1226786" cy="81785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Square</a:t>
          </a:r>
        </a:p>
      </dsp:txBody>
      <dsp:txXfrm>
        <a:off x="2507473" y="1904163"/>
        <a:ext cx="1178878" cy="769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1149F-A2C4-44C0-85FB-5E9156C60ADF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B85C-CCDE-4560-A397-0E45E2648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F965-9EFC-45BB-8731-9B6B4EF92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8400E-E8F8-4400-ADE1-A59EA245C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D4302-B77F-4CC4-9604-A15BAC5A4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50130-E457-48EA-86F6-A52E6497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7D91F-44FB-44F5-AA3A-A3575C4E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95339-5D75-4CB2-9F31-D532E1F3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5C98-307D-4383-BD58-1FB2C034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0A59E-DB4F-4D4A-BC3D-016AB85D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F4EEB-DF3D-4785-A219-524BF5E4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14B85-657C-4D13-8E0E-F2D1EA1E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BE7D4-8492-4E6E-A8D6-AAC44D29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EB83F-EBD0-47F1-8B91-2F60E6FDC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78A91C-AEF5-40BC-B9CD-2C602304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93BBC-7FED-4066-BC70-A878B40A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ADBF6-1DC5-4553-82CE-4CD30B30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6EBC0-F1FA-4F12-85E0-67A96100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3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876800" cy="5059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066800"/>
            <a:ext cx="4876800" cy="5059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7F31-34E6-459D-A0A5-04301C11F3C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516C-EF97-481A-A30E-E0D751415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8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9058-0A40-4342-BA6E-C0DB68E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7464B-F377-484F-B31F-22A69075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9CB85-5040-4DBB-BFDD-9FBC68CA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3D6E4-B761-4FC8-B994-4D759410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50078-0885-4CA3-A39B-9C2708F1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8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684A8-25CD-4E52-B368-0A9B8C30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2C173-E8C0-457D-94EF-4524742E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252D2-C0EE-4B09-8B4F-2FE6972F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E9BEE-4E30-4075-8AA0-284BBEB8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87CFF-978B-4C76-8CF0-3A7DADAA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9DBE-E8C1-4A6C-8D46-7D6ED83B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ADD6D-594A-4861-AFCA-00D9CA35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29AFA-59DD-4508-ABE5-D82AB1D7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4B293-A519-4353-8C6E-C6E26175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4330E-2041-4017-9745-0111EBDA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3C927-072D-4571-A87D-0B542655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7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9C58F-03D4-44D1-8C19-99972A54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84839-6DFA-4759-8C5B-C6FAD136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97E84-BDE1-45F9-8119-BC5BD4DD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145777-9664-4806-AB96-382504E9F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6315D-548B-438B-B0B3-31825F834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164A1C-C781-4F01-9E4F-AE971EEB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6247CA-AE41-416B-9BB0-762558D8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0471A9-4E46-4C7F-90F1-D94A76C8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5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02B43-D285-4E4A-9872-7597F614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8ECCD-F0EF-42E6-897F-38D6AD5A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3D69AD-1A64-4088-8945-93DDFBE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2D811D-2798-4D0E-B307-6FFA1590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57F1B0-7DA5-41D9-A17D-45D26D0C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C73D21-09F5-4FE7-9BFA-524575CF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6E09C-68BB-42B0-A350-4E42E412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5C10F-5960-4673-9AE3-0FBF7EA4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57968-61AF-4F62-85FE-1FD937F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82BDC-1A4E-40EC-86A6-D86F066E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52224-E5BF-4479-875F-19063E1F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F5390-ED11-4849-8279-0EE8936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1000F-C4DD-4123-9915-721D0AC5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7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0D034-6913-45F3-899B-859D0AC4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939B33-787A-421C-802E-798E46C23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365A0-49D6-411A-B5A8-E3EDE7E0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4BB0C-C912-4059-B6A6-21511B66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65B67-513F-49C6-9F84-CE0E3AE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40D69-8A9A-4AB1-9CC7-FBDD0EA6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1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077E19-C292-41A6-A15D-A409CC62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080E6-543D-44E0-9AA1-8F421927B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3BA18-6A4E-41C2-93AF-CF922EC0E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0B4C-FA62-4F50-A54E-9B0E5A90805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E9DE4-7F48-4104-B3F4-D408C4DE5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44F9B-06BA-491D-84B8-748BBE761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6B8B-7718-41FF-8DB7-07AC512BE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6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713"/>
            <a:ext cx="10780395" cy="4590071"/>
          </a:xfrm>
        </p:spPr>
        <p:txBody>
          <a:bodyPr>
            <a:noAutofit/>
          </a:bodyPr>
          <a:lstStyle/>
          <a:p>
            <a:r>
              <a:rPr lang="en-US" sz="2400" dirty="0"/>
              <a:t>Objective</a:t>
            </a:r>
          </a:p>
          <a:p>
            <a:pPr lvl="1"/>
            <a:r>
              <a:rPr lang="ko-KR" altLang="en-US" sz="2000" dirty="0"/>
              <a:t>다음 그림과 같은 클래스들에 대해 적절한 클래스 상하관계를 설정</a:t>
            </a:r>
            <a:endParaRPr lang="en-US" altLang="ko-KR" sz="2000" dirty="0"/>
          </a:p>
          <a:p>
            <a:pPr lvl="1"/>
            <a:r>
              <a:rPr lang="ko-KR" altLang="en-US" sz="2000" dirty="0"/>
              <a:t>아래의 모든 클래스를 정의</a:t>
            </a:r>
            <a:endParaRPr lang="en-US" altLang="ko-KR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Description</a:t>
            </a:r>
          </a:p>
          <a:p>
            <a:pPr lvl="1"/>
            <a:r>
              <a:rPr lang="ko-KR" altLang="en-US" dirty="0"/>
              <a:t>최대한 상속을 이용해 클래스들을 구현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도형과 </a:t>
            </a:r>
            <a:r>
              <a:rPr lang="en-US" altLang="ko-KR" dirty="0"/>
              <a:t>3</a:t>
            </a:r>
            <a:r>
              <a:rPr lang="ko-KR" altLang="en-US" dirty="0"/>
              <a:t>차원 도형은 공통적으로 가지는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메소드가 존재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: </a:t>
            </a:r>
            <a:r>
              <a:rPr lang="ko-KR" altLang="en-US" dirty="0"/>
              <a:t>면적과 둘레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: </a:t>
            </a:r>
            <a:r>
              <a:rPr lang="ko-KR" altLang="en-US" dirty="0"/>
              <a:t>면적과 부피</a:t>
            </a:r>
            <a:endParaRPr lang="en-US" altLang="ko-KR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(hint)</a:t>
            </a:r>
            <a:r>
              <a:rPr lang="en-US" dirty="0"/>
              <a:t>2</a:t>
            </a:r>
            <a:r>
              <a:rPr lang="ko-KR" altLang="en-US" dirty="0"/>
              <a:t>차원 도형에 대한 클래스 상하관계는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다음과 같음</a:t>
            </a:r>
            <a:endParaRPr lang="en-US" altLang="ko-KR" dirty="0"/>
          </a:p>
          <a:p>
            <a:pPr lvl="1"/>
            <a:endParaRPr lang="en-US" dirty="0"/>
          </a:p>
        </p:txBody>
      </p:sp>
      <p:graphicFrame>
        <p:nvGraphicFramePr>
          <p:cNvPr id="6" name="Content Placeholder 12">
            <a:extLst>
              <a:ext uri="{FF2B5EF4-FFF2-40B4-BE49-F238E27FC236}">
                <a16:creationId xmlns:a16="http://schemas.microsoft.com/office/drawing/2014/main" id="{ECD7B973-8AB2-4DC1-9ACA-F8D57771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6353"/>
              </p:ext>
            </p:extLst>
          </p:nvPr>
        </p:nvGraphicFramePr>
        <p:xfrm>
          <a:off x="7545524" y="3804748"/>
          <a:ext cx="4631095" cy="281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B775C90-C994-463B-A677-38D5D49A08BA}"/>
              </a:ext>
            </a:extLst>
          </p:cNvPr>
          <p:cNvSpPr/>
          <p:nvPr/>
        </p:nvSpPr>
        <p:spPr>
          <a:xfrm>
            <a:off x="1006680" y="2842575"/>
            <a:ext cx="1191236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2DShape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3E0144-D06D-4B80-AFA7-8E254467BBA4}"/>
              </a:ext>
            </a:extLst>
          </p:cNvPr>
          <p:cNvSpPr/>
          <p:nvPr/>
        </p:nvSpPr>
        <p:spPr>
          <a:xfrm>
            <a:off x="2258037" y="2842575"/>
            <a:ext cx="1191237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Circle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13C7F5-B63C-4162-8733-C96C8B755609}"/>
              </a:ext>
            </a:extLst>
          </p:cNvPr>
          <p:cNvSpPr/>
          <p:nvPr/>
        </p:nvSpPr>
        <p:spPr>
          <a:xfrm>
            <a:off x="3509395" y="2842575"/>
            <a:ext cx="1263941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Rectangle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2C9A8C-40C1-4B44-873E-604A830F0E42}"/>
              </a:ext>
            </a:extLst>
          </p:cNvPr>
          <p:cNvSpPr/>
          <p:nvPr/>
        </p:nvSpPr>
        <p:spPr>
          <a:xfrm>
            <a:off x="4875402" y="2842575"/>
            <a:ext cx="1191236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Square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D71CE9-6CAB-4C5D-BC07-4261659F0048}"/>
              </a:ext>
            </a:extLst>
          </p:cNvPr>
          <p:cNvSpPr/>
          <p:nvPr/>
        </p:nvSpPr>
        <p:spPr>
          <a:xfrm>
            <a:off x="6126759" y="2842575"/>
            <a:ext cx="1191237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3DShape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2F7B4E-A333-4E5B-828E-3863CA0761B0}"/>
              </a:ext>
            </a:extLst>
          </p:cNvPr>
          <p:cNvSpPr/>
          <p:nvPr/>
        </p:nvSpPr>
        <p:spPr>
          <a:xfrm>
            <a:off x="7378117" y="2842575"/>
            <a:ext cx="1263941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61AF22D-63C2-4E5B-8455-D83F6ADEE83F}"/>
              </a:ext>
            </a:extLst>
          </p:cNvPr>
          <p:cNvSpPr/>
          <p:nvPr/>
        </p:nvSpPr>
        <p:spPr>
          <a:xfrm>
            <a:off x="8702179" y="2838686"/>
            <a:ext cx="1191237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Sphere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429450-E81B-41D6-BD61-88393967D03B}"/>
              </a:ext>
            </a:extLst>
          </p:cNvPr>
          <p:cNvSpPr/>
          <p:nvPr/>
        </p:nvSpPr>
        <p:spPr>
          <a:xfrm>
            <a:off x="9953537" y="2838686"/>
            <a:ext cx="1263941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001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0748"/>
            <a:ext cx="4876800" cy="5059680"/>
          </a:xfrm>
        </p:spPr>
        <p:txBody>
          <a:bodyPr>
            <a:normAutofit/>
          </a:bodyPr>
          <a:lstStyle/>
          <a:p>
            <a:r>
              <a:rPr lang="en-US" dirty="0"/>
              <a:t>2Dshape</a:t>
            </a:r>
          </a:p>
          <a:p>
            <a:pPr lvl="1"/>
            <a:r>
              <a:rPr lang="en-US" dirty="0"/>
              <a:t>Fields:</a:t>
            </a:r>
          </a:p>
          <a:p>
            <a:pPr lvl="2"/>
            <a:r>
              <a:rPr lang="en-US" dirty="0"/>
              <a:t>private double width</a:t>
            </a:r>
          </a:p>
          <a:p>
            <a:pPr lvl="2"/>
            <a:r>
              <a:rPr lang="en-US" altLang="ko-KR" dirty="0"/>
              <a:t>private double height</a:t>
            </a:r>
          </a:p>
          <a:p>
            <a:pPr lvl="2"/>
            <a:r>
              <a:rPr lang="en-US" dirty="0"/>
              <a:t>private double area</a:t>
            </a:r>
          </a:p>
          <a:p>
            <a:pPr lvl="2"/>
            <a:r>
              <a:rPr lang="en-US" dirty="0"/>
              <a:t>private double perimeter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2DShape( double width, double height)</a:t>
            </a:r>
          </a:p>
          <a:p>
            <a:pPr lvl="2"/>
            <a:r>
              <a:rPr lang="en-US" dirty="0"/>
              <a:t>Getters &amp; Setters </a:t>
            </a:r>
            <a:r>
              <a:rPr lang="en-US" b="1" dirty="0"/>
              <a:t>(optional)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en-US" altLang="ko-KR" b="1" dirty="0"/>
              <a:t> (optional)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calculateArea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calculatePerimeter</a:t>
            </a:r>
            <a:r>
              <a:rPr lang="en-US" dirty="0"/>
              <a:t>()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410748"/>
            <a:ext cx="4876800" cy="5059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3Dshape</a:t>
            </a:r>
          </a:p>
          <a:p>
            <a:pPr lvl="1"/>
            <a:r>
              <a:rPr lang="en-US" dirty="0"/>
              <a:t>Fields:</a:t>
            </a:r>
          </a:p>
          <a:p>
            <a:pPr lvl="2"/>
            <a:r>
              <a:rPr lang="en-US" dirty="0"/>
              <a:t>Private double width</a:t>
            </a:r>
          </a:p>
          <a:p>
            <a:pPr lvl="2"/>
            <a:r>
              <a:rPr lang="en-US" dirty="0"/>
              <a:t>Private double length</a:t>
            </a:r>
          </a:p>
          <a:p>
            <a:pPr lvl="2"/>
            <a:r>
              <a:rPr lang="en-US" dirty="0"/>
              <a:t>Private double height</a:t>
            </a:r>
          </a:p>
          <a:p>
            <a:pPr lvl="2"/>
            <a:r>
              <a:rPr lang="en-US" dirty="0"/>
              <a:t>Private double area</a:t>
            </a:r>
          </a:p>
          <a:p>
            <a:pPr lvl="2"/>
            <a:r>
              <a:rPr lang="en-US" dirty="0"/>
              <a:t>Private double volume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Method</a:t>
            </a:r>
          </a:p>
          <a:p>
            <a:pPr lvl="2"/>
            <a:r>
              <a:rPr lang="en-US" dirty="0"/>
              <a:t>3Dshape( double width, double length, double height)</a:t>
            </a:r>
          </a:p>
          <a:p>
            <a:pPr lvl="2"/>
            <a:r>
              <a:rPr lang="en-US" altLang="ko-KR" dirty="0"/>
              <a:t>Getters &amp; Setters </a:t>
            </a:r>
            <a:r>
              <a:rPr lang="en-US" altLang="ko-KR" b="1" dirty="0"/>
              <a:t>(optional)</a:t>
            </a:r>
          </a:p>
          <a:p>
            <a:pPr lvl="2"/>
            <a:r>
              <a:rPr lang="en-US" altLang="ko-KR" dirty="0"/>
              <a:t>String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en-US" altLang="ko-KR" b="1" dirty="0"/>
              <a:t> (optional)</a:t>
            </a:r>
          </a:p>
          <a:p>
            <a:pPr lvl="2"/>
            <a:r>
              <a:rPr lang="en-US" altLang="ko-KR" dirty="0"/>
              <a:t>double </a:t>
            </a:r>
            <a:r>
              <a:rPr lang="en-US" altLang="ko-KR" dirty="0" err="1"/>
              <a:t>calculateArea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double </a:t>
            </a:r>
            <a:r>
              <a:rPr lang="en-US" altLang="ko-KR" dirty="0" err="1"/>
              <a:t>calculateVolume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4696"/>
            <a:ext cx="10160000" cy="715962"/>
          </a:xfrm>
        </p:spPr>
        <p:txBody>
          <a:bodyPr/>
          <a:lstStyle/>
          <a:p>
            <a:r>
              <a:rPr lang="en-US" dirty="0"/>
              <a:t>Design Classes(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7AEF1A6-DFC3-4EB1-8616-20450F10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3AA52-27DE-46C9-91B6-C7AE589A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3"/>
            <a:ext cx="10780395" cy="4590071"/>
          </a:xfrm>
        </p:spPr>
        <p:txBody>
          <a:bodyPr>
            <a:noAutofit/>
          </a:bodyPr>
          <a:lstStyle/>
          <a:p>
            <a:r>
              <a:rPr lang="en-US" dirty="0"/>
              <a:t>Description</a:t>
            </a:r>
            <a:endParaRPr lang="en-US" altLang="ko-KR" dirty="0"/>
          </a:p>
          <a:p>
            <a:pPr lvl="1"/>
            <a:r>
              <a:rPr lang="ko-KR" altLang="en-US" dirty="0"/>
              <a:t>면적과 부피를 구하는 공식은 다음과 같음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E9034-BC29-4C68-ABC4-CD71EDB309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315" y="3461246"/>
            <a:ext cx="3025990" cy="188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A166B-C3C4-4438-933B-9A2B5BA50C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0"/>
          <a:stretch/>
        </p:blipFill>
        <p:spPr>
          <a:xfrm>
            <a:off x="4568475" y="3461246"/>
            <a:ext cx="3409667" cy="1887041"/>
          </a:xfrm>
          <a:prstGeom prst="rect">
            <a:avLst/>
          </a:prstGeom>
        </p:spPr>
      </p:pic>
      <p:grpSp>
        <p:nvGrpSpPr>
          <p:cNvPr id="8" name="Group 9">
            <a:extLst>
              <a:ext uri="{FF2B5EF4-FFF2-40B4-BE49-F238E27FC236}">
                <a16:creationId xmlns:a16="http://schemas.microsoft.com/office/drawing/2014/main" id="{0B1D01D5-05B9-44E0-B862-3F7F3CEDD013}"/>
              </a:ext>
            </a:extLst>
          </p:cNvPr>
          <p:cNvGrpSpPr/>
          <p:nvPr/>
        </p:nvGrpSpPr>
        <p:grpSpPr>
          <a:xfrm>
            <a:off x="8543487" y="2844574"/>
            <a:ext cx="2743201" cy="2503713"/>
            <a:chOff x="4343400" y="3219270"/>
            <a:chExt cx="2743201" cy="2503713"/>
          </a:xfrm>
        </p:grpSpPr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CD9282B2-EB1C-44AC-B96C-6FA04C236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39"/>
            <a:stretch/>
          </p:blipFill>
          <p:spPr>
            <a:xfrm>
              <a:off x="4343400" y="3219270"/>
              <a:ext cx="2743201" cy="2503713"/>
            </a:xfrm>
            <a:prstGeom prst="rect">
              <a:avLst/>
            </a:prstGeom>
          </p:spPr>
        </p:pic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CD18D5A-492A-4C3C-87CE-D59A3042DF11}"/>
                </a:ext>
              </a:extLst>
            </p:cNvPr>
            <p:cNvSpPr/>
            <p:nvPr/>
          </p:nvSpPr>
          <p:spPr>
            <a:xfrm>
              <a:off x="4434840" y="3857174"/>
              <a:ext cx="914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33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CAEB4-5F8C-48C7-8CF9-5DB58838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189F3-3CD8-41BF-AB4E-E7DB58177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466"/>
            <a:ext cx="10515600" cy="442366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다음과 같은 </a:t>
            </a:r>
            <a:r>
              <a:rPr lang="en-US" altLang="ko-KR" dirty="0"/>
              <a:t>5</a:t>
            </a:r>
            <a:r>
              <a:rPr lang="ko-KR" altLang="en-US" dirty="0"/>
              <a:t>개의 클래스에 대해 </a:t>
            </a:r>
            <a:r>
              <a:rPr lang="en-US" altLang="ko-KR" dirty="0"/>
              <a:t>field </a:t>
            </a:r>
            <a:r>
              <a:rPr lang="ko-KR" altLang="en-US" dirty="0"/>
              <a:t>정보 출력</a:t>
            </a:r>
            <a:endParaRPr lang="en-US" altLang="ko-KR" dirty="0"/>
          </a:p>
          <a:p>
            <a:pPr lvl="1"/>
            <a:r>
              <a:rPr lang="ko-KR" altLang="en-US" dirty="0"/>
              <a:t>클래스 이름</a:t>
            </a:r>
            <a:r>
              <a:rPr lang="en-US" altLang="ko-KR" dirty="0"/>
              <a:t>, </a:t>
            </a:r>
            <a:r>
              <a:rPr lang="ko-KR" altLang="en-US" dirty="0"/>
              <a:t>부모 클래스 이름</a:t>
            </a:r>
            <a:r>
              <a:rPr lang="en-US" altLang="ko-KR" dirty="0"/>
              <a:t>, </a:t>
            </a:r>
            <a:r>
              <a:rPr lang="ko-KR" altLang="en-US" dirty="0"/>
              <a:t>면적</a:t>
            </a:r>
            <a:r>
              <a:rPr lang="en-US" altLang="ko-KR" dirty="0"/>
              <a:t>, </a:t>
            </a:r>
            <a:r>
              <a:rPr lang="ko-KR" altLang="en-US" dirty="0"/>
              <a:t>둘레</a:t>
            </a:r>
            <a:r>
              <a:rPr lang="en-US" altLang="ko-KR" dirty="0"/>
              <a:t>, </a:t>
            </a:r>
            <a:r>
              <a:rPr lang="ko-KR" altLang="en-US" dirty="0"/>
              <a:t>부피 등을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5</a:t>
            </a:r>
            <a:r>
              <a:rPr lang="ko-KR" altLang="en-US" dirty="0"/>
              <a:t>개의 클래스의 </a:t>
            </a:r>
            <a:r>
              <a:rPr lang="en-US" altLang="ko-KR" dirty="0"/>
              <a:t>setter</a:t>
            </a:r>
            <a:r>
              <a:rPr lang="ko-KR" altLang="en-US" dirty="0"/>
              <a:t>함수 내부에 </a:t>
            </a:r>
            <a:r>
              <a:rPr lang="en-US" altLang="ko-KR" dirty="0"/>
              <a:t>Scanner</a:t>
            </a:r>
            <a:r>
              <a:rPr lang="ko-KR" altLang="en-US" dirty="0"/>
              <a:t>클래스를 이용해 가로</a:t>
            </a:r>
            <a:r>
              <a:rPr lang="en-US" altLang="ko-KR" dirty="0"/>
              <a:t>,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높이 등의 정보를 입력 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Sample output:</a:t>
            </a:r>
          </a:p>
          <a:p>
            <a:pPr marL="411480" lvl="1" indent="0">
              <a:buNone/>
            </a:pP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myCube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is a 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Cube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inherited from 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xxx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11480" lvl="1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surface area = 0.96, </a:t>
            </a:r>
          </a:p>
          <a:p>
            <a:pPr marL="411480" lvl="1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volume = 0.064.</a:t>
            </a:r>
          </a:p>
          <a:p>
            <a:pPr marL="411480" lvl="1" indent="0">
              <a:buNone/>
            </a:pP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mySphere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is a 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Sphere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inherited from 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zzz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11480" lvl="1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surface area = 1.131</a:t>
            </a:r>
          </a:p>
          <a:p>
            <a:pPr marL="411480" lvl="1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volume = 0.113.</a:t>
            </a:r>
          </a:p>
          <a:p>
            <a:pPr marL="411480" lvl="1" indent="0">
              <a:buNone/>
            </a:pP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myCone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is a 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Cone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inherited from 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yyy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11480" lvl="1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surface area = 4.594, </a:t>
            </a:r>
          </a:p>
          <a:p>
            <a:pPr marL="411480" lvl="1" indent="0">
              <a:buNone/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volume = 0.616.</a:t>
            </a:r>
          </a:p>
          <a:p>
            <a:pPr marL="411480" lvl="1" indent="0">
              <a:buNone/>
            </a:pP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5B8346-E615-46F6-AA77-55AEB041D7D9}"/>
              </a:ext>
            </a:extLst>
          </p:cNvPr>
          <p:cNvSpPr/>
          <p:nvPr/>
        </p:nvSpPr>
        <p:spPr>
          <a:xfrm>
            <a:off x="1444305" y="2591045"/>
            <a:ext cx="1191237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Circle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A2DC75-67F7-4686-B04C-42480364ADE1}"/>
              </a:ext>
            </a:extLst>
          </p:cNvPr>
          <p:cNvSpPr/>
          <p:nvPr/>
        </p:nvSpPr>
        <p:spPr>
          <a:xfrm>
            <a:off x="3063380" y="2619027"/>
            <a:ext cx="1191236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Square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A9D3F6-BAF3-478D-AF4C-258D6E8EFFF9}"/>
              </a:ext>
            </a:extLst>
          </p:cNvPr>
          <p:cNvSpPr/>
          <p:nvPr/>
        </p:nvSpPr>
        <p:spPr>
          <a:xfrm>
            <a:off x="4885889" y="2619027"/>
            <a:ext cx="1263941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1AFB4F-6138-4942-8DE5-89C623B95FA4}"/>
              </a:ext>
            </a:extLst>
          </p:cNvPr>
          <p:cNvSpPr/>
          <p:nvPr/>
        </p:nvSpPr>
        <p:spPr>
          <a:xfrm>
            <a:off x="6952376" y="2619027"/>
            <a:ext cx="1191237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Sphere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49285C5-9D51-4EBA-9EBB-691C86DFE34B}"/>
              </a:ext>
            </a:extLst>
          </p:cNvPr>
          <p:cNvSpPr/>
          <p:nvPr/>
        </p:nvSpPr>
        <p:spPr>
          <a:xfrm>
            <a:off x="8636465" y="2619026"/>
            <a:ext cx="1263941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0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4E178-2FEC-480C-89C5-1DE2411F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E0EC-1D05-4EB3-8876-BBCB4553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과제 제출 </a:t>
            </a:r>
            <a:endParaRPr lang="en-US" altLang="ko-KR" dirty="0"/>
          </a:p>
          <a:p>
            <a:pPr lvl="1"/>
            <a:r>
              <a:rPr lang="ko-KR" altLang="en-US" dirty="0"/>
              <a:t>제출 자료 </a:t>
            </a:r>
            <a:r>
              <a:rPr lang="en-US" altLang="ko-KR" dirty="0"/>
              <a:t>: </a:t>
            </a:r>
            <a:r>
              <a:rPr lang="ko-KR" altLang="en-US" dirty="0"/>
              <a:t>프로젝트를 압축한 압축파일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학번과 이름을 표기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Example : </a:t>
            </a:r>
            <a:r>
              <a:rPr lang="en-US" altLang="ko-KR" b="1" dirty="0">
                <a:solidFill>
                  <a:srgbClr val="FF0000"/>
                </a:solidFill>
              </a:rPr>
              <a:t>12121212_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.zip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기간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</a:t>
            </a:r>
            <a:r>
              <a:rPr lang="en-US" altLang="ko-KR" dirty="0"/>
              <a:t>~ 4</a:t>
            </a:r>
            <a:r>
              <a:rPr lang="ko-KR" altLang="en-US" dirty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 </a:t>
            </a:r>
            <a:r>
              <a:rPr lang="ko-KR" altLang="en-US" dirty="0"/>
              <a:t>오후 </a:t>
            </a:r>
            <a:r>
              <a:rPr lang="en-US" altLang="ko-KR" dirty="0"/>
              <a:t>11:59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기간이 지난 후 제출된 과제의 경우 예외 없이 </a:t>
            </a:r>
            <a:r>
              <a:rPr lang="ko-KR" altLang="en-US" b="1" dirty="0" err="1">
                <a:solidFill>
                  <a:srgbClr val="FF0000"/>
                </a:solidFill>
              </a:rPr>
              <a:t>미제출</a:t>
            </a:r>
            <a:r>
              <a:rPr lang="ko-KR" altLang="en-US" b="1" dirty="0">
                <a:solidFill>
                  <a:srgbClr val="FF0000"/>
                </a:solidFill>
              </a:rPr>
              <a:t> 처리됨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과제 내용 관련 질문</a:t>
            </a:r>
            <a:endParaRPr lang="en-US" altLang="ko-KR" dirty="0"/>
          </a:p>
          <a:p>
            <a:pPr lvl="2"/>
            <a:r>
              <a:rPr lang="en-US" altLang="ko-KR" dirty="0"/>
              <a:t>LA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cho4036@gmail.com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채점 및 점수 관련 질문</a:t>
            </a:r>
            <a:endParaRPr lang="en-US" altLang="ko-KR" dirty="0"/>
          </a:p>
          <a:p>
            <a:pPr lvl="2"/>
            <a:r>
              <a:rPr lang="en-US" altLang="ko-KR" dirty="0"/>
              <a:t>TA : eremo2002@naver.com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310</Words>
  <Application>Microsoft Office PowerPoint</Application>
  <PresentationFormat>와이드스크린</PresentationFormat>
  <Paragraphs>99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Courier New</vt:lpstr>
      <vt:lpstr>Office 테마</vt:lpstr>
      <vt:lpstr>Homework </vt:lpstr>
      <vt:lpstr>Design Classes(참고)</vt:lpstr>
      <vt:lpstr>Homework </vt:lpstr>
      <vt:lpstr>Homework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조동규</dc:creator>
  <cp:lastModifiedBy>ShinSang Min</cp:lastModifiedBy>
  <cp:revision>20</cp:revision>
  <dcterms:created xsi:type="dcterms:W3CDTF">2018-03-27T02:45:07Z</dcterms:created>
  <dcterms:modified xsi:type="dcterms:W3CDTF">2018-04-03T07:59:17Z</dcterms:modified>
</cp:coreProperties>
</file>