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02" r:id="rId2"/>
    <p:sldId id="304" r:id="rId3"/>
    <p:sldId id="305" r:id="rId4"/>
  </p:sldIdLst>
  <p:sldSz cx="9144000" cy="6858000" type="screen4x3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Dao" initials="ND" lastIdx="0" clrIdx="0">
    <p:extLst>
      <p:ext uri="{19B8F6BF-5375-455C-9EA6-DF929625EA0E}">
        <p15:presenceInfo xmlns:p15="http://schemas.microsoft.com/office/powerpoint/2012/main" userId="987052d4dc762b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81" autoAdjust="0"/>
  </p:normalViewPr>
  <p:slideViewPr>
    <p:cSldViewPr>
      <p:cViewPr varScale="1">
        <p:scale>
          <a:sx n="95" d="100"/>
          <a:sy n="95" d="100"/>
        </p:scale>
        <p:origin x="368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3B1D069D-9A0A-47DC-BD1D-FADD5A6B3881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321CE5D7-C403-43A9-8444-A86D7D79A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6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88E6-DE92-4C70-AA25-BE188B8F1CAC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C27-F1EA-4356-BDA8-608E95D94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88E6-DE92-4C70-AA25-BE188B8F1CAC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C27-F1EA-4356-BDA8-608E95D94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88E6-DE92-4C70-AA25-BE188B8F1CAC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C27-F1EA-4356-BDA8-608E95D94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6836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88E6-DE92-4C70-AA25-BE188B8F1CAC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C27-F1EA-4356-BDA8-608E95D94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88E6-DE92-4C70-AA25-BE188B8F1CAC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C27-F1EA-4356-BDA8-608E95D94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6836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3657600" cy="4907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219200"/>
            <a:ext cx="3657600" cy="4907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88E6-DE92-4C70-AA25-BE188B8F1CAC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C27-F1EA-4356-BDA8-608E95D94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6836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8962"/>
            <a:ext cx="3657600" cy="42672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219200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858962"/>
            <a:ext cx="3657600" cy="42672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88E6-DE92-4C70-AA25-BE188B8F1CAC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C27-F1EA-4356-BDA8-608E95D94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88E6-DE92-4C70-AA25-BE188B8F1CAC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C27-F1EA-4356-BDA8-608E95D94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88E6-DE92-4C70-AA25-BE188B8F1CAC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C27-F1EA-4356-BDA8-608E95D94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88E6-DE92-4C70-AA25-BE188B8F1CAC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C27-F1EA-4356-BDA8-608E95D945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88E6-DE92-4C70-AA25-BE188B8F1CAC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A4EC27-F1EA-4356-BDA8-608E95D9451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1A4EC27-F1EA-4356-BDA8-608E95D9451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1A188E6-DE92-4C70-AA25-BE188B8F1CAC}" type="datetimeFigureOut">
              <a:rPr lang="en-US" smtClean="0"/>
              <a:t>5/15/2018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0BAD3-7A4C-483E-95A9-74C88D88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Homework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B76C0E-CFD6-4346-9FB3-DDAF3527F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5364162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다음 요구조건을 만족하는 파싱 프로그램</a:t>
            </a:r>
            <a:r>
              <a:rPr lang="en-US" altLang="ko-KR" dirty="0"/>
              <a:t>(Parser)</a:t>
            </a:r>
            <a:r>
              <a:rPr lang="ko-KR" altLang="en-US" dirty="0"/>
              <a:t>을 </a:t>
            </a:r>
            <a:r>
              <a:rPr lang="ko-KR" altLang="en-US" dirty="0" err="1"/>
              <a:t>만드시오</a:t>
            </a:r>
            <a:r>
              <a:rPr lang="en-US" altLang="ko-KR" dirty="0"/>
              <a:t>.</a:t>
            </a:r>
            <a:endParaRPr lang="en-US" altLang="ko-KR" dirty="0">
              <a:latin typeface="바탕" panose="02030600000101010101" pitchFamily="18" charset="-127"/>
            </a:endParaRPr>
          </a:p>
          <a:p>
            <a:pPr lvl="1">
              <a:lnSpc>
                <a:spcPct val="120000"/>
              </a:lnSpc>
            </a:pPr>
            <a:r>
              <a:rPr lang="ko-KR" altLang="en-US" dirty="0">
                <a:latin typeface="바탕" panose="02030600000101010101" pitchFamily="18" charset="-127"/>
              </a:rPr>
              <a:t>파싱이란 특정 기준에 맞추어 문장 단위의 문자열을 토큰</a:t>
            </a:r>
            <a:r>
              <a:rPr lang="en-US" altLang="ko-KR" dirty="0">
                <a:latin typeface="바탕" panose="02030600000101010101" pitchFamily="18" charset="-127"/>
              </a:rPr>
              <a:t>(token)</a:t>
            </a:r>
            <a:r>
              <a:rPr lang="ko-KR" altLang="en-US" dirty="0">
                <a:latin typeface="바탕" panose="02030600000101010101" pitchFamily="18" charset="-127"/>
              </a:rPr>
              <a:t>으로 분류하여 분석하는 과정을 말함</a:t>
            </a:r>
            <a:r>
              <a:rPr lang="en-US" altLang="ko-KR" dirty="0">
                <a:latin typeface="바탕" panose="02030600000101010101" pitchFamily="18" charset="-127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dirty="0">
                <a:latin typeface="바탕" panose="02030600000101010101" pitchFamily="18" charset="-127"/>
              </a:rPr>
              <a:t>Ex ) “Hello World” </a:t>
            </a:r>
            <a:r>
              <a:rPr lang="ko-KR" altLang="en-US" dirty="0">
                <a:latin typeface="바탕" panose="02030600000101010101" pitchFamily="18" charset="-127"/>
              </a:rPr>
              <a:t>문자열을 공백으로 </a:t>
            </a:r>
            <a:r>
              <a:rPr lang="ko-KR" altLang="en-US" dirty="0" err="1">
                <a:latin typeface="바탕" panose="02030600000101010101" pitchFamily="18" charset="-127"/>
              </a:rPr>
              <a:t>파싱하여</a:t>
            </a:r>
            <a:r>
              <a:rPr lang="ko-KR" altLang="en-US" dirty="0">
                <a:latin typeface="바탕" panose="02030600000101010101" pitchFamily="18" charset="-127"/>
              </a:rPr>
              <a:t> 각 토큰을 문자열로 생성</a:t>
            </a:r>
            <a:br>
              <a:rPr lang="en-US" altLang="ko-KR" dirty="0">
                <a:latin typeface="바탕" panose="02030600000101010101" pitchFamily="18" charset="-127"/>
              </a:rPr>
            </a:br>
            <a:r>
              <a:rPr lang="en-US" altLang="ko-KR" dirty="0">
                <a:latin typeface="바탕" panose="02030600000101010101" pitchFamily="18" charset="-127"/>
              </a:rPr>
              <a:t>result : String s1 = “Hello” , String s2 = “World”</a:t>
            </a:r>
          </a:p>
          <a:p>
            <a:pPr lvl="2">
              <a:lnSpc>
                <a:spcPct val="120000"/>
              </a:lnSpc>
            </a:pPr>
            <a:endParaRPr lang="en-US" altLang="ko-KR" dirty="0">
              <a:latin typeface="바탕" panose="02030600000101010101" pitchFamily="18" charset="-127"/>
            </a:endParaRPr>
          </a:p>
          <a:p>
            <a:pPr lvl="1">
              <a:lnSpc>
                <a:spcPct val="120000"/>
              </a:lnSpc>
            </a:pPr>
            <a:r>
              <a:rPr lang="ko-KR" altLang="en-US" dirty="0">
                <a:latin typeface="바탕" panose="02030600000101010101" pitchFamily="18" charset="-127"/>
              </a:rPr>
              <a:t>주어진 </a:t>
            </a:r>
            <a:r>
              <a:rPr lang="en-US" altLang="ko-KR" dirty="0">
                <a:latin typeface="바탕" panose="02030600000101010101" pitchFamily="18" charset="-127"/>
              </a:rPr>
              <a:t>Input.txt</a:t>
            </a:r>
            <a:r>
              <a:rPr lang="ko-KR" altLang="en-US" dirty="0">
                <a:latin typeface="바탕" panose="02030600000101010101" pitchFamily="18" charset="-127"/>
              </a:rPr>
              <a:t>파일을 입력 받아 다음 두가지 파싱 조건에 맞게 토큰으로 분리하고 각 결과를 </a:t>
            </a:r>
            <a:r>
              <a:rPr lang="en-US" altLang="ko-KR" dirty="0">
                <a:latin typeface="바탕" panose="02030600000101010101" pitchFamily="18" charset="-127"/>
              </a:rPr>
              <a:t>Output1.txt , Output2.txt </a:t>
            </a:r>
            <a:r>
              <a:rPr lang="ko-KR" altLang="en-US" dirty="0">
                <a:latin typeface="바탕" panose="02030600000101010101" pitchFamily="18" charset="-127"/>
              </a:rPr>
              <a:t>파일에 저장</a:t>
            </a:r>
            <a:r>
              <a:rPr lang="en-US" altLang="ko-KR" dirty="0">
                <a:latin typeface="바탕" panose="02030600000101010101" pitchFamily="18" charset="-127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dirty="0">
                <a:latin typeface="바탕" panose="02030600000101010101" pitchFamily="18" charset="-127"/>
              </a:rPr>
              <a:t>Output1.txt : </a:t>
            </a:r>
            <a:r>
              <a:rPr lang="ko-KR" altLang="en-US" b="1" dirty="0">
                <a:latin typeface="바탕" panose="02030600000101010101" pitchFamily="18" charset="-127"/>
              </a:rPr>
              <a:t>공백으로</a:t>
            </a:r>
            <a:r>
              <a:rPr lang="ko-KR" altLang="en-US" dirty="0">
                <a:latin typeface="바탕" panose="02030600000101010101" pitchFamily="18" charset="-127"/>
              </a:rPr>
              <a:t> </a:t>
            </a:r>
            <a:r>
              <a:rPr lang="en-US" altLang="ko-KR" dirty="0">
                <a:latin typeface="바탕" panose="02030600000101010101" pitchFamily="18" charset="-127"/>
              </a:rPr>
              <a:t>tokenize</a:t>
            </a:r>
          </a:p>
          <a:p>
            <a:pPr lvl="2">
              <a:lnSpc>
                <a:spcPct val="120000"/>
              </a:lnSpc>
            </a:pPr>
            <a:r>
              <a:rPr lang="en-US" altLang="ko-KR" dirty="0">
                <a:latin typeface="바탕" panose="02030600000101010101" pitchFamily="18" charset="-127"/>
              </a:rPr>
              <a:t>Output2.txt : </a:t>
            </a:r>
            <a:r>
              <a:rPr lang="ko-KR" altLang="en-US" b="1" dirty="0">
                <a:latin typeface="바탕" panose="02030600000101010101" pitchFamily="18" charset="-127"/>
              </a:rPr>
              <a:t>쉼표</a:t>
            </a:r>
            <a:r>
              <a:rPr lang="en-US" altLang="ko-KR" b="1" dirty="0">
                <a:latin typeface="바탕" panose="02030600000101010101" pitchFamily="18" charset="-127"/>
              </a:rPr>
              <a:t>(,)</a:t>
            </a:r>
            <a:r>
              <a:rPr lang="ko-KR" altLang="en-US" b="1" dirty="0">
                <a:latin typeface="바탕" panose="02030600000101010101" pitchFamily="18" charset="-127"/>
              </a:rPr>
              <a:t>로 </a:t>
            </a:r>
            <a:r>
              <a:rPr lang="en-US" altLang="ko-KR" dirty="0">
                <a:latin typeface="바탕" panose="02030600000101010101" pitchFamily="18" charset="-127"/>
              </a:rPr>
              <a:t>tokenize</a:t>
            </a:r>
          </a:p>
          <a:p>
            <a:pPr lvl="1">
              <a:lnSpc>
                <a:spcPct val="120000"/>
              </a:lnSpc>
            </a:pPr>
            <a:r>
              <a:rPr lang="ko-KR" altLang="en-US" dirty="0">
                <a:latin typeface="바탕" panose="02030600000101010101" pitchFamily="18" charset="-127"/>
              </a:rPr>
              <a:t>어떠한 </a:t>
            </a:r>
            <a:r>
              <a:rPr lang="ko-KR" altLang="en-US" dirty="0" err="1">
                <a:latin typeface="바탕" panose="02030600000101010101" pitchFamily="18" charset="-127"/>
              </a:rPr>
              <a:t>파일입출력</a:t>
            </a:r>
            <a:r>
              <a:rPr lang="ko-KR" altLang="en-US" dirty="0">
                <a:latin typeface="바탕" panose="02030600000101010101" pitchFamily="18" charset="-127"/>
              </a:rPr>
              <a:t> </a:t>
            </a:r>
            <a:r>
              <a:rPr lang="en-US" altLang="ko-KR" dirty="0">
                <a:latin typeface="바탕" panose="02030600000101010101" pitchFamily="18" charset="-127"/>
              </a:rPr>
              <a:t>class</a:t>
            </a:r>
            <a:r>
              <a:rPr lang="ko-KR" altLang="en-US" dirty="0">
                <a:latin typeface="바탕" panose="02030600000101010101" pitchFamily="18" charset="-127"/>
              </a:rPr>
              <a:t>를 사용하여도 무관함</a:t>
            </a:r>
            <a:r>
              <a:rPr lang="en-US" altLang="ko-KR" dirty="0">
                <a:latin typeface="바탕" panose="02030600000101010101" pitchFamily="18" charset="-127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latin typeface="바탕" panose="02030600000101010101" pitchFamily="18" charset="-127"/>
              </a:rPr>
              <a:t>Storage</a:t>
            </a:r>
            <a:r>
              <a:rPr lang="ko-KR" altLang="en-US" dirty="0">
                <a:latin typeface="바탕" panose="02030600000101010101" pitchFamily="18" charset="-127"/>
              </a:rPr>
              <a:t>에 대한 접근 </a:t>
            </a:r>
            <a:r>
              <a:rPr lang="en-US" altLang="ko-KR" dirty="0">
                <a:latin typeface="바탕" panose="02030600000101010101" pitchFamily="18" charset="-127"/>
              </a:rPr>
              <a:t>I/O </a:t>
            </a:r>
            <a:r>
              <a:rPr lang="ko-KR" altLang="en-US" dirty="0">
                <a:latin typeface="바탕" panose="02030600000101010101" pitchFamily="18" charset="-127"/>
              </a:rPr>
              <a:t>횟수를 줄이기 위해 </a:t>
            </a:r>
            <a:r>
              <a:rPr lang="en-US" altLang="ko-KR" b="1" dirty="0" err="1">
                <a:latin typeface="바탕" panose="02030600000101010101" pitchFamily="18" charset="-127"/>
              </a:rPr>
              <a:t>BufferedStream</a:t>
            </a:r>
            <a:r>
              <a:rPr lang="ko-KR" altLang="en-US" b="1" dirty="0">
                <a:latin typeface="바탕" panose="02030600000101010101" pitchFamily="18" charset="-127"/>
              </a:rPr>
              <a:t> 사용</a:t>
            </a:r>
            <a:r>
              <a:rPr lang="en-US" altLang="ko-KR" b="1" dirty="0">
                <a:latin typeface="바탕" panose="02030600000101010101" pitchFamily="18" charset="-127"/>
              </a:rPr>
              <a:t>!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solidFill>
                  <a:srgbClr val="FF0000"/>
                </a:solidFill>
                <a:latin typeface="바탕" panose="02030600000101010101" pitchFamily="18" charset="-127"/>
              </a:rPr>
              <a:t>(Hint!)</a:t>
            </a:r>
            <a:r>
              <a:rPr lang="en-US" altLang="ko-KR" dirty="0">
                <a:latin typeface="바탕" panose="02030600000101010101" pitchFamily="18" charset="-127"/>
              </a:rPr>
              <a:t> Scanner </a:t>
            </a:r>
            <a:r>
              <a:rPr lang="ko-KR" altLang="en-US" dirty="0">
                <a:latin typeface="바탕" panose="02030600000101010101" pitchFamily="18" charset="-127"/>
              </a:rPr>
              <a:t>클래스의 활용</a:t>
            </a:r>
            <a:endParaRPr lang="en-US" altLang="ko-KR" dirty="0">
              <a:latin typeface="바탕" panose="02030600000101010101" pitchFamily="18" charset="-127"/>
            </a:endParaRPr>
          </a:p>
          <a:p>
            <a:pPr lvl="2">
              <a:lnSpc>
                <a:spcPct val="120000"/>
              </a:lnSpc>
            </a:pPr>
            <a:r>
              <a:rPr lang="en-US" altLang="ko-KR" dirty="0">
                <a:latin typeface="바탕" panose="02030600000101010101" pitchFamily="18" charset="-127"/>
              </a:rPr>
              <a:t>Scanner </a:t>
            </a:r>
            <a:r>
              <a:rPr lang="ko-KR" altLang="en-US" dirty="0">
                <a:latin typeface="바탕" panose="02030600000101010101" pitchFamily="18" charset="-127"/>
              </a:rPr>
              <a:t>객체에 파일입력 스트림 연결</a:t>
            </a:r>
            <a:r>
              <a:rPr lang="en-US" altLang="ko-KR" dirty="0">
                <a:latin typeface="바탕" panose="02030600000101010101" pitchFamily="18" charset="-127"/>
              </a:rPr>
              <a:t>. </a:t>
            </a:r>
            <a:r>
              <a:rPr lang="ko-KR" altLang="en-US" dirty="0">
                <a:latin typeface="바탕" panose="02030600000101010101" pitchFamily="18" charset="-127"/>
              </a:rPr>
              <a:t>따라서 입력으로 들어오는 문자열에 대해 </a:t>
            </a:r>
            <a:r>
              <a:rPr lang="en-US" altLang="ko-KR" dirty="0">
                <a:latin typeface="바탕" panose="02030600000101010101" pitchFamily="18" charset="-127"/>
              </a:rPr>
              <a:t>Scanner </a:t>
            </a:r>
            <a:r>
              <a:rPr lang="ko-KR" altLang="en-US" dirty="0">
                <a:latin typeface="바탕" panose="02030600000101010101" pitchFamily="18" charset="-127"/>
              </a:rPr>
              <a:t>클래스의 메소드 활용 가능</a:t>
            </a:r>
            <a:r>
              <a:rPr lang="en-US" altLang="ko-KR" dirty="0">
                <a:latin typeface="바탕" panose="02030600000101010101" pitchFamily="18" charset="-127"/>
              </a:rPr>
              <a:t>.</a:t>
            </a:r>
            <a:br>
              <a:rPr lang="en-US" altLang="ko-KR" dirty="0">
                <a:latin typeface="바탕" panose="02030600000101010101" pitchFamily="18" charset="-127"/>
              </a:rPr>
            </a:br>
            <a:r>
              <a:rPr lang="en-US" altLang="ko-KR" dirty="0">
                <a:latin typeface="바탕" panose="02030600000101010101" pitchFamily="18" charset="-127"/>
              </a:rPr>
              <a:t>S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canner s = </a:t>
            </a:r>
            <a:r>
              <a:rPr lang="en-US" altLang="ko-KR" b="1" u="sng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ko-KR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 Scanner( </a:t>
            </a:r>
            <a:r>
              <a:rPr lang="en-US" altLang="ko-KR" b="1" u="sng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ko-KR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b="1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BufferedReader</a:t>
            </a:r>
            <a:r>
              <a:rPr lang="en-US" altLang="ko-KR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u="sng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ko-KR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b="1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FileReader</a:t>
            </a:r>
            <a:r>
              <a:rPr lang="en-US" altLang="ko-KR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u="sng" dirty="0">
                <a:solidFill>
                  <a:srgbClr val="2A00FF"/>
                </a:solidFill>
                <a:latin typeface="Courier New" panose="02070309020205020404" pitchFamily="49" charset="0"/>
              </a:rPr>
              <a:t>"input.txt"</a:t>
            </a:r>
            <a:r>
              <a:rPr lang="en-US" altLang="ko-KR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)));</a:t>
            </a:r>
            <a:endParaRPr lang="en-US" altLang="ko-KR" dirty="0">
              <a:latin typeface="바탕" panose="02030600000101010101" pitchFamily="18" charset="-127"/>
            </a:endParaRPr>
          </a:p>
          <a:p>
            <a:pPr lvl="2">
              <a:lnSpc>
                <a:spcPct val="120000"/>
              </a:lnSpc>
            </a:pPr>
            <a:r>
              <a:rPr lang="en-US" altLang="ko-KR" dirty="0" err="1">
                <a:latin typeface="바탕" panose="02030600000101010101" pitchFamily="18" charset="-127"/>
              </a:rPr>
              <a:t>hasNext</a:t>
            </a:r>
            <a:r>
              <a:rPr lang="en-US" altLang="ko-KR" dirty="0">
                <a:latin typeface="바탕" panose="02030600000101010101" pitchFamily="18" charset="-127"/>
              </a:rPr>
              <a:t>(), next(), </a:t>
            </a:r>
            <a:r>
              <a:rPr lang="en-US" altLang="ko-KR" dirty="0" err="1">
                <a:latin typeface="바탕" panose="02030600000101010101" pitchFamily="18" charset="-127"/>
              </a:rPr>
              <a:t>useDelimiter</a:t>
            </a:r>
            <a:r>
              <a:rPr lang="en-US" altLang="ko-KR" dirty="0">
                <a:latin typeface="바탕" panose="02030600000101010101" pitchFamily="18" charset="-127"/>
              </a:rPr>
              <a:t>() </a:t>
            </a:r>
            <a:r>
              <a:rPr lang="ko-KR" altLang="en-US" dirty="0">
                <a:latin typeface="바탕" panose="02030600000101010101" pitchFamily="18" charset="-127"/>
              </a:rPr>
              <a:t>등의 </a:t>
            </a:r>
            <a:r>
              <a:rPr lang="en-US" altLang="ko-KR" dirty="0">
                <a:latin typeface="바탕" panose="02030600000101010101" pitchFamily="18" charset="-127"/>
              </a:rPr>
              <a:t>Scanner </a:t>
            </a:r>
            <a:r>
              <a:rPr lang="ko-KR" altLang="en-US" dirty="0">
                <a:latin typeface="바탕" panose="02030600000101010101" pitchFamily="18" charset="-127"/>
              </a:rPr>
              <a:t>클래스의 메소드를 이용하여 토큰으로 분리</a:t>
            </a:r>
            <a:r>
              <a:rPr lang="en-US" altLang="ko-KR" dirty="0">
                <a:latin typeface="바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0352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5E1DD-183D-414E-BFB2-B89610C8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Sample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A25D42-7B82-4348-848E-168758E02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914400"/>
            <a:ext cx="2447465" cy="31329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69ECD52-7239-46BD-AC2C-2BA2C0E85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5105400"/>
            <a:ext cx="6705600" cy="12686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C43700-667B-41A5-B036-566AC2E9A98B}"/>
              </a:ext>
            </a:extLst>
          </p:cNvPr>
          <p:cNvSpPr txBox="1"/>
          <p:nvPr/>
        </p:nvSpPr>
        <p:spPr>
          <a:xfrm>
            <a:off x="1219200" y="1302677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Output1.txt : </a:t>
            </a:r>
            <a:r>
              <a:rPr lang="ko-KR" altLang="en-US" b="1" dirty="0"/>
              <a:t>공백으로 </a:t>
            </a:r>
            <a:r>
              <a:rPr lang="en-US" altLang="ko-KR" b="1" dirty="0"/>
              <a:t>tokenize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5C2B5-B404-4BAD-B408-63B1003E5934}"/>
              </a:ext>
            </a:extLst>
          </p:cNvPr>
          <p:cNvSpPr txBox="1"/>
          <p:nvPr/>
        </p:nvSpPr>
        <p:spPr>
          <a:xfrm>
            <a:off x="1219200" y="4502478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Output2.txt : </a:t>
            </a:r>
            <a:r>
              <a:rPr lang="ko-KR" altLang="en-US" b="1" dirty="0"/>
              <a:t>쉼표</a:t>
            </a:r>
            <a:r>
              <a:rPr lang="en-US" altLang="ko-KR" b="1" dirty="0"/>
              <a:t>(,)</a:t>
            </a:r>
            <a:r>
              <a:rPr lang="ko-KR" altLang="en-US" b="1" dirty="0"/>
              <a:t>로 </a:t>
            </a:r>
            <a:r>
              <a:rPr lang="en-US" altLang="ko-KR" b="1" dirty="0"/>
              <a:t>tokenize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5758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A6F47-062F-4373-B584-B4DD9C99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Homework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9363F-6FC5-4383-872E-542EB4786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 제출 </a:t>
            </a:r>
            <a:endParaRPr lang="en-US" altLang="ko-KR" dirty="0"/>
          </a:p>
          <a:p>
            <a:pPr lvl="1"/>
            <a:r>
              <a:rPr lang="ko-KR" altLang="en-US" dirty="0"/>
              <a:t>제출 자료 </a:t>
            </a:r>
            <a:r>
              <a:rPr lang="en-US" altLang="ko-KR" dirty="0"/>
              <a:t>: </a:t>
            </a:r>
            <a:r>
              <a:rPr lang="ko-KR" altLang="en-US" dirty="0"/>
              <a:t>프로젝트를 압축한 압축파일</a:t>
            </a:r>
            <a:endParaRPr lang="en-US" altLang="ko-KR" dirty="0"/>
          </a:p>
          <a:p>
            <a:pPr lvl="1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학번과 이름을 표기 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2"/>
            <a:r>
              <a:rPr lang="en-US" altLang="ko-KR" dirty="0"/>
              <a:t>Example : </a:t>
            </a:r>
            <a:r>
              <a:rPr lang="en-US" altLang="ko-KR" b="1" dirty="0">
                <a:solidFill>
                  <a:srgbClr val="FF0000"/>
                </a:solidFill>
              </a:rPr>
              <a:t>12121212_</a:t>
            </a:r>
            <a:r>
              <a:rPr lang="ko-KR" altLang="en-US" b="1" dirty="0">
                <a:solidFill>
                  <a:srgbClr val="FF0000"/>
                </a:solidFill>
              </a:rPr>
              <a:t>홍길동</a:t>
            </a:r>
            <a:r>
              <a:rPr lang="en-US" altLang="ko-KR" b="1" dirty="0">
                <a:solidFill>
                  <a:srgbClr val="FF0000"/>
                </a:solidFill>
              </a:rPr>
              <a:t>.zip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과제 기간 </a:t>
            </a:r>
            <a:r>
              <a:rPr lang="en-US" altLang="ko-KR" dirty="0"/>
              <a:t>: 5</a:t>
            </a:r>
            <a:r>
              <a:rPr lang="ko-KR" altLang="en-US" dirty="0"/>
              <a:t>월 </a:t>
            </a:r>
            <a:r>
              <a:rPr lang="en-US" altLang="ko-KR" dirty="0"/>
              <a:t>15</a:t>
            </a:r>
            <a:r>
              <a:rPr lang="ko-KR" altLang="en-US" dirty="0"/>
              <a:t>일 </a:t>
            </a:r>
            <a:r>
              <a:rPr lang="en-US" altLang="ko-KR" dirty="0"/>
              <a:t>~ 5</a:t>
            </a:r>
            <a:r>
              <a:rPr lang="ko-KR" altLang="en-US" dirty="0"/>
              <a:t>월 </a:t>
            </a:r>
            <a:r>
              <a:rPr lang="en-US" altLang="ko-KR" dirty="0"/>
              <a:t>23</a:t>
            </a:r>
            <a:r>
              <a:rPr lang="ko-KR" altLang="en-US" dirty="0"/>
              <a:t>일 오후 </a:t>
            </a:r>
            <a:r>
              <a:rPr lang="en-US" altLang="ko-KR" dirty="0"/>
              <a:t>11:59</a:t>
            </a: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기간이 지난 후 제출된 과제의 경우 예외 없이 </a:t>
            </a:r>
            <a:r>
              <a:rPr lang="ko-KR" altLang="en-US" b="1" dirty="0" err="1">
                <a:solidFill>
                  <a:srgbClr val="FF0000"/>
                </a:solidFill>
              </a:rPr>
              <a:t>미제출</a:t>
            </a:r>
            <a:r>
              <a:rPr lang="ko-KR" altLang="en-US" b="1" dirty="0">
                <a:solidFill>
                  <a:srgbClr val="FF0000"/>
                </a:solidFill>
              </a:rPr>
              <a:t> 처리됨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과제 내용 관련 질문</a:t>
            </a:r>
            <a:endParaRPr lang="en-US" altLang="ko-KR" dirty="0"/>
          </a:p>
          <a:p>
            <a:pPr lvl="2"/>
            <a:r>
              <a:rPr lang="en-US" altLang="ko-KR" dirty="0"/>
              <a:t>LA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cho4036@gmail.com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과제 채점 및 점수 관련 질문</a:t>
            </a:r>
            <a:endParaRPr lang="en-US" altLang="ko-KR" dirty="0"/>
          </a:p>
          <a:p>
            <a:pPr lvl="2"/>
            <a:r>
              <a:rPr lang="en-US" altLang="ko-KR" dirty="0"/>
              <a:t>TA : eremo2002@naver.com 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6666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6926</TotalTime>
  <Words>126</Words>
  <Application>Microsoft Office PowerPoint</Application>
  <PresentationFormat>화면 슬라이드 쇼(4:3)</PresentationFormat>
  <Paragraphs>30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돋움</vt:lpstr>
      <vt:lpstr>바탕</vt:lpstr>
      <vt:lpstr>Arial</vt:lpstr>
      <vt:lpstr>Calibri</vt:lpstr>
      <vt:lpstr>Courier New</vt:lpstr>
      <vt:lpstr>Times New Roman</vt:lpstr>
      <vt:lpstr>Adjacency</vt:lpstr>
      <vt:lpstr>Homework</vt:lpstr>
      <vt:lpstr>Sample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Java Basic for C++ Programmer</dc:title>
  <dc:creator>Nguyendd</dc:creator>
  <cp:lastModifiedBy>NSLAB</cp:lastModifiedBy>
  <cp:revision>134</cp:revision>
  <cp:lastPrinted>2014-03-12T02:38:10Z</cp:lastPrinted>
  <dcterms:created xsi:type="dcterms:W3CDTF">2014-02-24T22:59:40Z</dcterms:created>
  <dcterms:modified xsi:type="dcterms:W3CDTF">2018-05-15T04:56:20Z</dcterms:modified>
</cp:coreProperties>
</file>