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2" r:id="rId2"/>
    <p:sldId id="304" r:id="rId3"/>
    <p:sldId id="264" r:id="rId4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ao" initials="ND" lastIdx="0" clrIdx="0">
    <p:extLst>
      <p:ext uri="{19B8F6BF-5375-455C-9EA6-DF929625EA0E}">
        <p15:presenceInfo xmlns:p15="http://schemas.microsoft.com/office/powerpoint/2012/main" userId="987052d4dc762b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 varScale="1">
        <p:scale>
          <a:sx n="95" d="100"/>
          <a:sy n="95" d="100"/>
        </p:scale>
        <p:origin x="36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B1D069D-9A0A-47DC-BD1D-FADD5A6B388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1CE5D7-C403-43A9-8444-A86D7D7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657600" cy="4907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3657600" cy="4907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657600" cy="4267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19200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58962"/>
            <a:ext cx="3657600" cy="4267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A188E6-DE92-4C70-AA25-BE188B8F1CAC}" type="datetimeFigureOut">
              <a:rPr lang="en-US" smtClean="0"/>
              <a:t>5/24/2018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BAD3-7A4C-483E-95A9-74C88D88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76C0E-CFD6-4346-9FB3-DDAF3527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 요구조건을 만족하는 자동차 경주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  <a:endParaRPr lang="en-US" altLang="ko-KR" dirty="0">
              <a:latin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</a:rPr>
              <a:t>Frame</a:t>
            </a:r>
            <a:r>
              <a:rPr lang="ko-KR" altLang="en-US" dirty="0">
                <a:latin typeface="바탕" panose="02030600000101010101" pitchFamily="18" charset="-127"/>
              </a:rPr>
              <a:t>의 크기는 </a:t>
            </a:r>
            <a:r>
              <a:rPr lang="en-US" altLang="ko-KR" dirty="0">
                <a:latin typeface="바탕" panose="02030600000101010101" pitchFamily="18" charset="-127"/>
              </a:rPr>
              <a:t>600x600</a:t>
            </a:r>
            <a:r>
              <a:rPr lang="ko-KR" altLang="en-US" dirty="0">
                <a:latin typeface="바탕" panose="02030600000101010101" pitchFamily="18" charset="-127"/>
              </a:rPr>
              <a:t>으로 설정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바탕" panose="02030600000101010101" pitchFamily="18" charset="-127"/>
              </a:rPr>
              <a:t>프로그램 타이틀은 </a:t>
            </a:r>
            <a:r>
              <a:rPr lang="en-US" altLang="ko-KR" dirty="0" err="1">
                <a:latin typeface="바탕" panose="02030600000101010101" pitchFamily="18" charset="-127"/>
              </a:rPr>
              <a:t>CarRace</a:t>
            </a:r>
            <a:r>
              <a:rPr lang="ko-KR" altLang="en-US" dirty="0">
                <a:latin typeface="바탕" panose="02030600000101010101" pitchFamily="18" charset="-127"/>
              </a:rPr>
              <a:t>로 설정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</a:rPr>
              <a:t>3</a:t>
            </a:r>
            <a:r>
              <a:rPr lang="ko-KR" altLang="en-US" dirty="0">
                <a:latin typeface="바탕" panose="02030600000101010101" pitchFamily="18" charset="-127"/>
              </a:rPr>
              <a:t>초부터 카운트 다운을 시작하여 </a:t>
            </a:r>
            <a:r>
              <a:rPr lang="en-US" altLang="ko-KR" dirty="0">
                <a:latin typeface="바탕" panose="02030600000101010101" pitchFamily="18" charset="-127"/>
              </a:rPr>
              <a:t>0</a:t>
            </a:r>
            <a:r>
              <a:rPr lang="ko-KR" altLang="en-US" dirty="0">
                <a:latin typeface="바탕" panose="02030600000101010101" pitchFamily="18" charset="-127"/>
              </a:rPr>
              <a:t>이 되는 순간 </a:t>
            </a:r>
            <a:r>
              <a:rPr lang="en-US" altLang="ko-KR" dirty="0">
                <a:latin typeface="바탕" panose="02030600000101010101" pitchFamily="18" charset="-127"/>
              </a:rPr>
              <a:t>3</a:t>
            </a:r>
            <a:r>
              <a:rPr lang="ko-KR" altLang="en-US" dirty="0">
                <a:latin typeface="바탕" panose="02030600000101010101" pitchFamily="18" charset="-127"/>
              </a:rPr>
              <a:t>대의 자동차 모두 각 레인을 출발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바탕" panose="02030600000101010101" pitchFamily="18" charset="-127"/>
              </a:rPr>
              <a:t>하나의 쓰레드가 하나의 자동차의 위치</a:t>
            </a:r>
            <a:r>
              <a:rPr lang="en-US" altLang="ko-KR" dirty="0">
                <a:latin typeface="바탕" panose="02030600000101010101" pitchFamily="18" charset="-127"/>
              </a:rPr>
              <a:t>(distance)</a:t>
            </a:r>
            <a:r>
              <a:rPr lang="ko-KR" altLang="en-US" dirty="0">
                <a:latin typeface="바탕" panose="02030600000101010101" pitchFamily="18" charset="-127"/>
              </a:rPr>
              <a:t>를 결정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쓰레드를 생성하고 각 쓰레드가 </a:t>
            </a:r>
            <a:r>
              <a:rPr lang="en-US" altLang="ko-KR" dirty="0"/>
              <a:t>1</a:t>
            </a:r>
            <a:r>
              <a:rPr lang="ko-KR" altLang="en-US" dirty="0"/>
              <a:t>초마다 자동차의 위치를 </a:t>
            </a:r>
            <a:r>
              <a:rPr lang="en-US" altLang="ko-KR" dirty="0" err="1"/>
              <a:t>Math.random</a:t>
            </a:r>
            <a:r>
              <a:rPr lang="en-US" altLang="ko-KR" dirty="0"/>
              <a:t>()</a:t>
            </a:r>
            <a:r>
              <a:rPr lang="ko-KR" altLang="en-US" dirty="0"/>
              <a:t>함수를 이용하여 임의의 거리</a:t>
            </a:r>
            <a:r>
              <a:rPr lang="en-US" altLang="ko-KR" dirty="0"/>
              <a:t>(distance)</a:t>
            </a:r>
            <a:r>
              <a:rPr lang="ko-KR" altLang="en-US" dirty="0"/>
              <a:t>만큼 이동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자동차가 출발점</a:t>
            </a:r>
            <a:r>
              <a:rPr lang="en-US" altLang="ko-KR" dirty="0"/>
              <a:t>(x=0)</a:t>
            </a:r>
            <a:r>
              <a:rPr lang="ko-KR" altLang="en-US" dirty="0"/>
              <a:t>으로부터 가로로 전진하여 최종지점</a:t>
            </a:r>
            <a:r>
              <a:rPr lang="en-US" altLang="ko-KR" dirty="0"/>
              <a:t>(x=500)</a:t>
            </a:r>
            <a:r>
              <a:rPr lang="ko-KR" altLang="en-US" dirty="0"/>
              <a:t>에 도착하도록 프로그램 작성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</a:t>
            </a:r>
            <a:r>
              <a:rPr lang="en-US" altLang="ko-KR" dirty="0"/>
              <a:t>, 3</a:t>
            </a:r>
            <a:r>
              <a:rPr lang="ko-KR" altLang="en-US" dirty="0"/>
              <a:t>개의 자동차 중 한 대의 자동차라도 결승점에 도달하면 즉시 모든 자동차는 정지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프로그램 작성 후 </a:t>
            </a:r>
            <a:r>
              <a:rPr lang="en-US" altLang="ko-KR" dirty="0"/>
              <a:t>thread </a:t>
            </a:r>
            <a:r>
              <a:rPr lang="ko-KR" altLang="en-US" dirty="0"/>
              <a:t>관련부분 주석 작성</a:t>
            </a:r>
            <a:r>
              <a:rPr lang="en-US" altLang="ko-KR" dirty="0"/>
              <a:t>!!</a:t>
            </a: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35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5E1DD-183D-414E-BFB2-B89610C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B8451F-8A26-421E-B5B4-42506D0C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23558"/>
            <a:ext cx="3495451" cy="3410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00576D-2717-4348-9D96-14989577C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23558"/>
            <a:ext cx="3359116" cy="341088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935256-D0B6-4872-A884-4A14907C4951}"/>
              </a:ext>
            </a:extLst>
          </p:cNvPr>
          <p:cNvCxnSpPr>
            <a:cxnSpLocks/>
          </p:cNvCxnSpPr>
          <p:nvPr/>
        </p:nvCxnSpPr>
        <p:spPr>
          <a:xfrm>
            <a:off x="3581400" y="3429000"/>
            <a:ext cx="1143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E178-2FEC-480C-89C5-1DE241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028"/>
            <a:ext cx="7886700" cy="994172"/>
          </a:xfrm>
        </p:spPr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E0EC-1D05-4EB3-8876-BBCB4553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제출 </a:t>
            </a:r>
            <a:endParaRPr lang="en-US" altLang="ko-KR" dirty="0"/>
          </a:p>
          <a:p>
            <a:pPr lvl="1"/>
            <a:r>
              <a:rPr lang="ko-KR" altLang="en-US" dirty="0"/>
              <a:t>제출 자료 </a:t>
            </a:r>
            <a:r>
              <a:rPr lang="en-US" altLang="ko-KR" dirty="0"/>
              <a:t>: </a:t>
            </a:r>
            <a:r>
              <a:rPr lang="ko-KR" altLang="en-US" dirty="0"/>
              <a:t>프로젝트를 압축한 압축파일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학번과 이름을 표기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Example : </a:t>
            </a:r>
            <a:r>
              <a:rPr lang="en-US" altLang="ko-KR" b="1" dirty="0">
                <a:solidFill>
                  <a:srgbClr val="FF0000"/>
                </a:solidFill>
              </a:rPr>
              <a:t>12121212_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.zip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기간 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</a:t>
            </a:r>
            <a:r>
              <a:rPr lang="en-US" altLang="ko-KR" dirty="0"/>
              <a:t>~ 6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오후 </a:t>
            </a:r>
            <a:r>
              <a:rPr lang="en-US" altLang="ko-KR" dirty="0"/>
              <a:t>11:59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기간이 지난 후 제출된 과제의 경우 예외 없이 </a:t>
            </a:r>
            <a:r>
              <a:rPr lang="ko-KR" altLang="en-US" b="1" dirty="0" err="1">
                <a:solidFill>
                  <a:srgbClr val="FF0000"/>
                </a:solidFill>
              </a:rPr>
              <a:t>미제출</a:t>
            </a:r>
            <a:r>
              <a:rPr lang="ko-KR" altLang="en-US" b="1" dirty="0">
                <a:solidFill>
                  <a:srgbClr val="FF0000"/>
                </a:solidFill>
              </a:rPr>
              <a:t> 처리됨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 내용 관련 질문</a:t>
            </a:r>
            <a:endParaRPr lang="en-US" altLang="ko-KR" dirty="0"/>
          </a:p>
          <a:p>
            <a:pPr lvl="2"/>
            <a:r>
              <a:rPr lang="en-US" altLang="ko-KR" dirty="0"/>
              <a:t>LA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cho4036@gmail.com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채점 및 점수 관련 질문</a:t>
            </a:r>
            <a:endParaRPr lang="en-US" altLang="ko-KR" dirty="0"/>
          </a:p>
          <a:p>
            <a:pPr lvl="2"/>
            <a:r>
              <a:rPr lang="en-US" altLang="ko-KR" dirty="0"/>
              <a:t>TA : eremo2002@naver.com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513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6964</TotalTime>
  <Words>189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돋움</vt:lpstr>
      <vt:lpstr>바탕</vt:lpstr>
      <vt:lpstr>Arial</vt:lpstr>
      <vt:lpstr>Calibri</vt:lpstr>
      <vt:lpstr>Times New Roman</vt:lpstr>
      <vt:lpstr>Adjacency</vt:lpstr>
      <vt:lpstr>Homework</vt:lpstr>
      <vt:lpstr>Sample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Java Basic for C++ Programmer</dc:title>
  <dc:creator>Nguyendd</dc:creator>
  <cp:lastModifiedBy>NSLAB</cp:lastModifiedBy>
  <cp:revision>132</cp:revision>
  <cp:lastPrinted>2014-03-12T02:38:10Z</cp:lastPrinted>
  <dcterms:created xsi:type="dcterms:W3CDTF">2014-02-24T22:59:40Z</dcterms:created>
  <dcterms:modified xsi:type="dcterms:W3CDTF">2018-05-24T04:13:21Z</dcterms:modified>
</cp:coreProperties>
</file>