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7F4AC-76DE-46E5-B666-FD3337F6284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18D90-53DD-4BFB-A6F8-4347D6D3E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5CBE8-A777-473E-97FD-33AC2C2D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F28A68-4D94-42E2-89E3-9996D54E7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27CC8-8450-4C82-99D9-7A070ABC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F3C-677B-4999-995F-1A3992A309EB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04645-3179-4F37-BC8A-DD9A5546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57163-6AC5-4D97-B266-54FB2B44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A7F-34AD-4964-94C2-B68026B7E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5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1AC51-7AAB-4CC4-9ED9-0F131A79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C2338-2C63-4C37-91B0-36E78755C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1DEA5-420A-4D6D-BB0D-C1FAE224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F3C-677B-4999-995F-1A3992A309EB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CC37F-FDD5-458C-BE6D-7AF2F2E8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1DE13-739F-45FB-B447-46801A4F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A7F-34AD-4964-94C2-B68026B7E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82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283F6A-B3B3-41B9-AEC5-6F8242443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CCB7AC-027E-458B-8051-FABEF22CA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E09B5-01AC-4DCC-98C0-5268D916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F3C-677B-4999-995F-1A3992A309EB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56BE7-6761-4601-B841-C1AE11B0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A439D-0CD8-44D6-AB2F-4E88FFF3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A7F-34AD-4964-94C2-B68026B7E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4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24E6A-95D6-464E-9D9F-357D6252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5CBCB-4975-4BBF-B6D2-95472F795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07E04-0BD4-4E35-9474-25633DE8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F3C-677B-4999-995F-1A3992A309EB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D3487-09E5-4B52-BC42-5F674A4B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20E04-90A7-4800-9C5E-FA50AA1B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A7F-34AD-4964-94C2-B68026B7E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29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1FC26-CE41-492A-B658-9ED3229D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89ED9E-FCE2-4E35-8BB0-40AD3FBC5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BB49B-A117-4033-968D-F0A3EA89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F3C-677B-4999-995F-1A3992A309EB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B1D37-8114-400C-AAD9-B36E2AE8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CB224-8914-4C22-91A9-C03686E2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A7F-34AD-4964-94C2-B68026B7E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5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C82FF-DF88-4DA9-8ADE-1B644194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11F94-52A4-4E08-8626-004336FC6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6446C8-6522-402B-8B48-64A04662E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59CCB-559E-45AE-A68D-093D5857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F3C-677B-4999-995F-1A3992A309EB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1C9C1B-E3EC-433F-A92B-0174732E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731DB3-CF0D-4D5C-8DBA-6023E38F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A7F-34AD-4964-94C2-B68026B7E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91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B77F5-D259-4A07-90A8-674CE82B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1CD52-A1B0-4ABC-B025-51DCF127F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272BB7-7AE2-416C-8E15-47456DFA4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AE0989-B8FF-4248-A36B-2073E662D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1E816-051C-4A4E-A8E6-8B2C0C4B5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60770C-0FB4-4557-A6CC-1FEC5AB9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F3C-677B-4999-995F-1A3992A309EB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404601-7B66-4306-A036-CEBE04B9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A7CF86-AC7E-439E-9D6A-DFE05E2D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A7F-34AD-4964-94C2-B68026B7E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7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A95A8-E87B-47C3-8C4E-CE775322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2F204D-C570-4310-BAE3-A17752FC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F3C-677B-4999-995F-1A3992A309EB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CCB4D2-DF90-450B-A086-37F68B5B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3CC852-E81E-4D59-9728-85172F95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A7F-34AD-4964-94C2-B68026B7E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3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9F3D64-448E-40DC-B2E4-92738576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F3C-677B-4999-995F-1A3992A309EB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6CCF52-3EEC-4DE0-AEE8-ADC317E6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9058D-1E9F-4822-93C8-689C8837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A7F-34AD-4964-94C2-B68026B7E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4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B8FE1-5B5B-4D10-A446-77F6F64F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EEAF8-88CA-4016-94CA-D31AE882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BEFA78-428D-4C4A-9D61-887AB33AE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192D89-CAC2-4579-B4DD-45E827E7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F3C-677B-4999-995F-1A3992A309EB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63004F-AE17-453D-AF27-F7281C67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802E05-BC59-4062-BFB4-A044E07D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A7F-34AD-4964-94C2-B68026B7E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8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4BDB9-3620-40AF-BC88-9507BD62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AFA069-14D1-431C-A961-C7A13BA0E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48321D-1E05-4D67-BDF1-84D300A3F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26A2F4-2154-4215-A3EB-38F48D53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4F3C-677B-4999-995F-1A3992A309EB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CB28D-6AD0-4163-8B42-1F623401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56882-2C47-47C5-93D6-565EBA65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A7F-34AD-4964-94C2-B68026B7E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8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6F2116-BCD5-4B23-B776-00109858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669128-1FF3-4DA5-B17E-7334D56DF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DFAA3-481C-4695-B7D7-E41BD8953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F4F3C-677B-4999-995F-1A3992A309EB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30E67-489E-44C0-833E-886043021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B2A68-1D58-4E8F-9EB0-3969E483B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64A7F-34AD-4964-94C2-B68026B7E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Homework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8181975" cy="454614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400" dirty="0"/>
              <a:t>Objective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이차원 배열을 사용하여 평면 만들기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Random() </a:t>
            </a:r>
            <a:r>
              <a:rPr kumimoji="1" lang="ko-KR" altLang="en-US" dirty="0"/>
              <a:t>함수를 사용하여 </a:t>
            </a:r>
            <a:r>
              <a:rPr kumimoji="1" lang="en-US" altLang="ko-KR" dirty="0"/>
              <a:t>Drunken fly</a:t>
            </a:r>
            <a:r>
              <a:rPr kumimoji="1" lang="ko-KR" altLang="en-US" dirty="0"/>
              <a:t>의 이동 방향 결정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Drunken fly</a:t>
            </a:r>
            <a:r>
              <a:rPr kumimoji="1" lang="ko-KR" altLang="en-US" dirty="0"/>
              <a:t>가 목표지점까지 도착하도록 프로그램을 작성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sz="3400" dirty="0"/>
              <a:t>Problem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Drunken fly</a:t>
            </a:r>
            <a:r>
              <a:rPr kumimoji="1" lang="ko-KR" altLang="en-US" dirty="0"/>
              <a:t>는 크기가 </a:t>
            </a:r>
            <a:r>
              <a:rPr kumimoji="1" lang="en-US" altLang="ko-KR" dirty="0"/>
              <a:t>5 x 5 </a:t>
            </a:r>
            <a:r>
              <a:rPr kumimoji="1" lang="ko-KR" altLang="en-US" dirty="0"/>
              <a:t>인 매트릭스에서 움직입니다</a:t>
            </a:r>
            <a:r>
              <a:rPr kumimoji="1"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Drunken fly</a:t>
            </a:r>
            <a:r>
              <a:rPr kumimoji="1" lang="ko-KR" altLang="en-US" dirty="0"/>
              <a:t>의 초기 위치는 </a:t>
            </a:r>
            <a:r>
              <a:rPr kumimoji="1" lang="en-US" altLang="ko-KR" dirty="0"/>
              <a:t>(4,4)</a:t>
            </a:r>
            <a:r>
              <a:rPr kumimoji="1" lang="ko-KR" altLang="en-US" dirty="0"/>
              <a:t>이며 목표지점은 </a:t>
            </a:r>
            <a:r>
              <a:rPr kumimoji="1" lang="en-US" altLang="ko-KR" dirty="0"/>
              <a:t>(0,0)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Drunken fly</a:t>
            </a:r>
            <a:r>
              <a:rPr kumimoji="1" lang="ko-KR" altLang="en-US" dirty="0"/>
              <a:t>가 목표지점에 도달할 경우 프로그램은 종료됩니다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268099-9577-46D4-91D2-C1F31B58DC70}"/>
              </a:ext>
            </a:extLst>
          </p:cNvPr>
          <p:cNvSpPr txBox="1"/>
          <p:nvPr/>
        </p:nvSpPr>
        <p:spPr>
          <a:xfrm>
            <a:off x="10771962" y="4962525"/>
            <a:ext cx="1163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(4,4)</a:t>
            </a:r>
            <a:endParaRPr lang="ko-KR" altLang="en-US" sz="16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D0EEA13-C2DF-422E-B512-3363945AAD7F}"/>
              </a:ext>
            </a:extLst>
          </p:cNvPr>
          <p:cNvGrpSpPr/>
          <p:nvPr/>
        </p:nvGrpSpPr>
        <p:grpSpPr>
          <a:xfrm>
            <a:off x="8625027" y="2242877"/>
            <a:ext cx="2662098" cy="2719648"/>
            <a:chOff x="8625027" y="2242877"/>
            <a:chExt cx="2662098" cy="271964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104850F-A5E3-4E44-B490-1202ADADF829}"/>
                </a:ext>
              </a:extLst>
            </p:cNvPr>
            <p:cNvGrpSpPr/>
            <p:nvPr/>
          </p:nvGrpSpPr>
          <p:grpSpPr>
            <a:xfrm>
              <a:off x="8686800" y="2590800"/>
              <a:ext cx="2600325" cy="2371725"/>
              <a:chOff x="9715500" y="1524000"/>
              <a:chExt cx="2088243" cy="1905000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2B889BB-4A26-4507-B458-E8341ED3A2FE}"/>
                  </a:ext>
                </a:extLst>
              </p:cNvPr>
              <p:cNvSpPr/>
              <p:nvPr/>
            </p:nvSpPr>
            <p:spPr>
              <a:xfrm>
                <a:off x="9715500" y="1524000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2C3818E-5C57-4D38-9548-D9FEB7254230}"/>
                  </a:ext>
                </a:extLst>
              </p:cNvPr>
              <p:cNvSpPr/>
              <p:nvPr/>
            </p:nvSpPr>
            <p:spPr>
              <a:xfrm>
                <a:off x="9715500" y="1905000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E1FE8AC-AE43-45DF-853C-BEEC97306CA3}"/>
                  </a:ext>
                </a:extLst>
              </p:cNvPr>
              <p:cNvSpPr/>
              <p:nvPr/>
            </p:nvSpPr>
            <p:spPr>
              <a:xfrm>
                <a:off x="9715500" y="2286000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4273EC9-127D-4FFB-B794-F258B29702A2}"/>
                  </a:ext>
                </a:extLst>
              </p:cNvPr>
              <p:cNvSpPr/>
              <p:nvPr/>
            </p:nvSpPr>
            <p:spPr>
              <a:xfrm>
                <a:off x="9715500" y="2667000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F93ED23-8847-42B1-BEC9-93D1AE628254}"/>
                  </a:ext>
                </a:extLst>
              </p:cNvPr>
              <p:cNvSpPr/>
              <p:nvPr/>
            </p:nvSpPr>
            <p:spPr>
              <a:xfrm>
                <a:off x="9715500" y="3048000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BC2602A-2FD3-4A29-AB69-3AED48E8F526}"/>
                  </a:ext>
                </a:extLst>
              </p:cNvPr>
              <p:cNvSpPr/>
              <p:nvPr/>
            </p:nvSpPr>
            <p:spPr>
              <a:xfrm>
                <a:off x="10133149" y="3048000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0635441-0A90-462C-9F5B-7FE2A9367E32}"/>
                  </a:ext>
                </a:extLst>
              </p:cNvPr>
              <p:cNvSpPr/>
              <p:nvPr/>
            </p:nvSpPr>
            <p:spPr>
              <a:xfrm>
                <a:off x="10133149" y="2663349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446E9AB-ED03-4FC6-A5F9-4F9EA6B2A6E9}"/>
                  </a:ext>
                </a:extLst>
              </p:cNvPr>
              <p:cNvSpPr/>
              <p:nvPr/>
            </p:nvSpPr>
            <p:spPr>
              <a:xfrm>
                <a:off x="10133149" y="2282475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EC7454-C90F-40C0-BF8D-91C9089C6B8C}"/>
                  </a:ext>
                </a:extLst>
              </p:cNvPr>
              <p:cNvSpPr/>
              <p:nvPr/>
            </p:nvSpPr>
            <p:spPr>
              <a:xfrm>
                <a:off x="10133149" y="1908950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78E5294-F324-4ADE-9CB2-96DAB9B186BD}"/>
                  </a:ext>
                </a:extLst>
              </p:cNvPr>
              <p:cNvSpPr/>
              <p:nvPr/>
            </p:nvSpPr>
            <p:spPr>
              <a:xfrm>
                <a:off x="10133149" y="1524938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4932DE0-F6D7-4E72-9A1B-D99CB1CE22A7}"/>
                  </a:ext>
                </a:extLst>
              </p:cNvPr>
              <p:cNvSpPr/>
              <p:nvPr/>
            </p:nvSpPr>
            <p:spPr>
              <a:xfrm>
                <a:off x="10550797" y="1524000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19B3836-19FD-4C9D-BB1A-B09EEA89285E}"/>
                  </a:ext>
                </a:extLst>
              </p:cNvPr>
              <p:cNvSpPr/>
              <p:nvPr/>
            </p:nvSpPr>
            <p:spPr>
              <a:xfrm>
                <a:off x="10550797" y="1905000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02FB1B9-0724-4E71-9A3C-75122100FCED}"/>
                  </a:ext>
                </a:extLst>
              </p:cNvPr>
              <p:cNvSpPr/>
              <p:nvPr/>
            </p:nvSpPr>
            <p:spPr>
              <a:xfrm>
                <a:off x="10550797" y="2286000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9CB3D8F-EFF0-4491-850C-E30B6B98EC09}"/>
                  </a:ext>
                </a:extLst>
              </p:cNvPr>
              <p:cNvSpPr/>
              <p:nvPr/>
            </p:nvSpPr>
            <p:spPr>
              <a:xfrm>
                <a:off x="10550797" y="2667000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B8018B2-8CF3-48D8-B723-7DD21801027D}"/>
                  </a:ext>
                </a:extLst>
              </p:cNvPr>
              <p:cNvSpPr/>
              <p:nvPr/>
            </p:nvSpPr>
            <p:spPr>
              <a:xfrm>
                <a:off x="10550797" y="3048000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1D5BD8D-8A52-4205-931F-A620B27B6894}"/>
                  </a:ext>
                </a:extLst>
              </p:cNvPr>
              <p:cNvSpPr/>
              <p:nvPr/>
            </p:nvSpPr>
            <p:spPr>
              <a:xfrm>
                <a:off x="10968446" y="3048000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94D8D5D-85FE-44EB-A444-D13E0004CEB4}"/>
                  </a:ext>
                </a:extLst>
              </p:cNvPr>
              <p:cNvSpPr/>
              <p:nvPr/>
            </p:nvSpPr>
            <p:spPr>
              <a:xfrm>
                <a:off x="10968446" y="2663349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BEABA19-437B-4724-8293-04CF705B19EB}"/>
                  </a:ext>
                </a:extLst>
              </p:cNvPr>
              <p:cNvSpPr/>
              <p:nvPr/>
            </p:nvSpPr>
            <p:spPr>
              <a:xfrm>
                <a:off x="10968446" y="2282475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96C7C9A-729D-42C2-91E7-36E7A645A961}"/>
                  </a:ext>
                </a:extLst>
              </p:cNvPr>
              <p:cNvSpPr/>
              <p:nvPr/>
            </p:nvSpPr>
            <p:spPr>
              <a:xfrm>
                <a:off x="10968446" y="1908950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AA77C36-BEC3-422F-A5BD-9D4EDF4EC00F}"/>
                  </a:ext>
                </a:extLst>
              </p:cNvPr>
              <p:cNvSpPr/>
              <p:nvPr/>
            </p:nvSpPr>
            <p:spPr>
              <a:xfrm>
                <a:off x="10968446" y="1524938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2F0847E-8D90-4BF5-901D-CBE16F7E46D3}"/>
                  </a:ext>
                </a:extLst>
              </p:cNvPr>
              <p:cNvSpPr/>
              <p:nvPr/>
            </p:nvSpPr>
            <p:spPr>
              <a:xfrm>
                <a:off x="11386094" y="3048000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02A5452-59D1-4CBA-A4A5-D556BA842965}"/>
                  </a:ext>
                </a:extLst>
              </p:cNvPr>
              <p:cNvSpPr/>
              <p:nvPr/>
            </p:nvSpPr>
            <p:spPr>
              <a:xfrm>
                <a:off x="11386094" y="2663349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2C509AF-F29D-47A0-901E-BF524E5D0A88}"/>
                  </a:ext>
                </a:extLst>
              </p:cNvPr>
              <p:cNvSpPr/>
              <p:nvPr/>
            </p:nvSpPr>
            <p:spPr>
              <a:xfrm>
                <a:off x="11386094" y="2282475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8153C6E-8CD9-44DE-8949-4132EF9C6E86}"/>
                  </a:ext>
                </a:extLst>
              </p:cNvPr>
              <p:cNvSpPr/>
              <p:nvPr/>
            </p:nvSpPr>
            <p:spPr>
              <a:xfrm>
                <a:off x="11386094" y="1908950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D6D7EF2-1D8E-4600-A658-F03F0216DEC1}"/>
                  </a:ext>
                </a:extLst>
              </p:cNvPr>
              <p:cNvSpPr/>
              <p:nvPr/>
            </p:nvSpPr>
            <p:spPr>
              <a:xfrm>
                <a:off x="11386094" y="1524938"/>
                <a:ext cx="417649" cy="3810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 descr="파리 icon에 대한 이미지 검색결과">
              <a:extLst>
                <a:ext uri="{FF2B5EF4-FFF2-40B4-BE49-F238E27FC236}">
                  <a16:creationId xmlns:a16="http://schemas.microsoft.com/office/drawing/2014/main" id="{02481206-F9D7-475F-9982-6CCEF2BF5A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25"/>
            <a:stretch/>
          </p:blipFill>
          <p:spPr bwMode="auto">
            <a:xfrm>
              <a:off x="10833593" y="4534666"/>
              <a:ext cx="396520" cy="373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golf hole에 대한 이미지 검색결과">
              <a:extLst>
                <a:ext uri="{FF2B5EF4-FFF2-40B4-BE49-F238E27FC236}">
                  <a16:creationId xmlns:a16="http://schemas.microsoft.com/office/drawing/2014/main" id="{7190FABE-6A77-4865-9DFF-EEF7C3E627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0922" y="2590800"/>
              <a:ext cx="515943" cy="479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1DB2D929-39C7-49CA-A63A-8127D7B00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69" y="2922230"/>
              <a:ext cx="1861770" cy="16834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55573F-E035-4473-843E-DBAE81AF45A2}"/>
                </a:ext>
              </a:extLst>
            </p:cNvPr>
            <p:cNvSpPr txBox="1"/>
            <p:nvPr/>
          </p:nvSpPr>
          <p:spPr>
            <a:xfrm>
              <a:off x="8625027" y="2242877"/>
              <a:ext cx="1163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(0,0)</a:t>
              </a:r>
              <a:endParaRPr lang="ko-KR" altLang="en-US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0FD0DA-83FE-428B-BE42-88E294D0CD0A}"/>
                </a:ext>
              </a:extLst>
            </p:cNvPr>
            <p:cNvSpPr txBox="1"/>
            <p:nvPr/>
          </p:nvSpPr>
          <p:spPr>
            <a:xfrm>
              <a:off x="8661606" y="4565661"/>
              <a:ext cx="1163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(4,0)</a:t>
              </a:r>
              <a:endParaRPr lang="ko-KR" altLang="en-US" sz="1600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02B1C7A-8662-4814-A679-2AF9ED6B8967}"/>
              </a:ext>
            </a:extLst>
          </p:cNvPr>
          <p:cNvSpPr txBox="1"/>
          <p:nvPr/>
        </p:nvSpPr>
        <p:spPr>
          <a:xfrm>
            <a:off x="10705287" y="2631240"/>
            <a:ext cx="1163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(0,4)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012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Homework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7050" cy="454614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4200" dirty="0"/>
              <a:t>Problem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2700" dirty="0"/>
              <a:t>한번의 시행 마다 한 칸 이동합니다</a:t>
            </a:r>
            <a:r>
              <a:rPr kumimoji="1" lang="en-US" altLang="ko-KR" sz="2700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2700" dirty="0"/>
              <a:t>Drunken fly</a:t>
            </a:r>
            <a:r>
              <a:rPr kumimoji="1" lang="ko-KR" altLang="en-US" sz="2700" dirty="0"/>
              <a:t>는 네 가지의 방향 </a:t>
            </a:r>
            <a:r>
              <a:rPr kumimoji="1" lang="en-US" altLang="ko-KR" sz="2700" dirty="0"/>
              <a:t>(</a:t>
            </a:r>
            <a:r>
              <a:rPr kumimoji="1" lang="ko-KR" altLang="en-US" sz="2700" dirty="0"/>
              <a:t>위</a:t>
            </a:r>
            <a:r>
              <a:rPr kumimoji="1" lang="en-US" altLang="ko-KR" sz="2700" dirty="0"/>
              <a:t>, </a:t>
            </a:r>
            <a:r>
              <a:rPr kumimoji="1" lang="ko-KR" altLang="en-US" sz="2700" dirty="0"/>
              <a:t>아래</a:t>
            </a:r>
            <a:r>
              <a:rPr kumimoji="1" lang="en-US" altLang="ko-KR" sz="2700" dirty="0"/>
              <a:t>, </a:t>
            </a:r>
            <a:r>
              <a:rPr kumimoji="1" lang="ko-KR" altLang="en-US" sz="2700" dirty="0"/>
              <a:t>왼쪽 및 오른쪽</a:t>
            </a:r>
            <a:r>
              <a:rPr kumimoji="1" lang="en-US" altLang="ko-KR" sz="2700" dirty="0"/>
              <a:t>) </a:t>
            </a:r>
            <a:r>
              <a:rPr kumimoji="1" lang="ko-KR" altLang="en-US" sz="2700" dirty="0"/>
              <a:t>중 하나에서만 움직일 수 있습니다</a:t>
            </a:r>
            <a:r>
              <a:rPr kumimoji="1" lang="en-US" altLang="ko-KR" sz="2700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2700" dirty="0"/>
              <a:t>두가지 방향</a:t>
            </a:r>
            <a:r>
              <a:rPr kumimoji="1" lang="en-US" altLang="ko-KR" sz="2700" dirty="0"/>
              <a:t>(</a:t>
            </a:r>
            <a:r>
              <a:rPr kumimoji="1" lang="ko-KR" altLang="en-US" sz="2700" dirty="0"/>
              <a:t>위</a:t>
            </a:r>
            <a:r>
              <a:rPr kumimoji="1" lang="en-US" altLang="ko-KR" sz="2700" dirty="0"/>
              <a:t>, </a:t>
            </a:r>
            <a:r>
              <a:rPr kumimoji="1" lang="ko-KR" altLang="en-US" sz="2700" dirty="0"/>
              <a:t>왼쪽</a:t>
            </a:r>
            <a:r>
              <a:rPr kumimoji="1" lang="en-US" altLang="ko-KR" sz="2700" dirty="0"/>
              <a:t>)</a:t>
            </a:r>
            <a:r>
              <a:rPr kumimoji="1" lang="ko-KR" altLang="en-US" sz="2700" dirty="0"/>
              <a:t>에 대한 확률은 </a:t>
            </a:r>
            <a:r>
              <a:rPr kumimoji="1" lang="en-US" altLang="ko-KR" sz="2700" dirty="0"/>
              <a:t>30%</a:t>
            </a:r>
            <a:r>
              <a:rPr kumimoji="1" lang="ko-KR" altLang="en-US" sz="2700" dirty="0"/>
              <a:t>입니다</a:t>
            </a:r>
            <a:r>
              <a:rPr kumimoji="1" lang="en-US" altLang="ko-KR" sz="2700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2700" dirty="0"/>
              <a:t>나머지 두가지 방향</a:t>
            </a:r>
            <a:r>
              <a:rPr kumimoji="1" lang="en-US" altLang="ko-KR" sz="2700" dirty="0"/>
              <a:t>(</a:t>
            </a:r>
            <a:r>
              <a:rPr kumimoji="1" lang="ko-KR" altLang="en-US" sz="2700" dirty="0"/>
              <a:t>아래</a:t>
            </a:r>
            <a:r>
              <a:rPr kumimoji="1" lang="en-US" altLang="ko-KR" sz="2700" dirty="0"/>
              <a:t>, </a:t>
            </a:r>
            <a:r>
              <a:rPr kumimoji="1" lang="ko-KR" altLang="en-US" sz="2700" dirty="0"/>
              <a:t>오른쪽</a:t>
            </a:r>
            <a:r>
              <a:rPr kumimoji="1" lang="en-US" altLang="ko-KR" sz="2700" dirty="0"/>
              <a:t>)</a:t>
            </a:r>
            <a:r>
              <a:rPr kumimoji="1" lang="ko-KR" altLang="en-US" sz="2700" dirty="0"/>
              <a:t>에 대한 확률은 </a:t>
            </a:r>
            <a:r>
              <a:rPr kumimoji="1" lang="en-US" altLang="ko-KR" sz="2700" dirty="0"/>
              <a:t>20%</a:t>
            </a:r>
            <a:r>
              <a:rPr kumimoji="1" lang="ko-KR" altLang="en-US" sz="2700" dirty="0"/>
              <a:t>입니다</a:t>
            </a:r>
            <a:r>
              <a:rPr kumimoji="1" lang="en-US" altLang="ko-KR" sz="2700" dirty="0"/>
              <a:t>.</a:t>
            </a:r>
          </a:p>
          <a:p>
            <a:pPr lvl="1"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sz="4200" dirty="0"/>
              <a:t>Output(</a:t>
            </a:r>
            <a:r>
              <a:rPr kumimoji="1" lang="ko-KR" altLang="en-US" sz="4200" dirty="0"/>
              <a:t>출력</a:t>
            </a:r>
            <a:r>
              <a:rPr kumimoji="1" lang="en-US" altLang="ko-KR" sz="4200" dirty="0"/>
              <a:t>)(Example </a:t>
            </a:r>
            <a:r>
              <a:rPr kumimoji="1" lang="ko-KR" altLang="en-US" sz="4200" dirty="0"/>
              <a:t>참고</a:t>
            </a:r>
            <a:r>
              <a:rPr kumimoji="1" lang="en-US" altLang="ko-KR" sz="4200" dirty="0"/>
              <a:t>)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3000" dirty="0"/>
              <a:t>초기 좌표 출력 </a:t>
            </a:r>
            <a:r>
              <a:rPr kumimoji="1" lang="en-US" altLang="ko-KR" sz="3000" dirty="0"/>
              <a:t>(0</a:t>
            </a:r>
            <a:r>
              <a:rPr kumimoji="1" lang="ko-KR" altLang="en-US" sz="3000" dirty="0"/>
              <a:t>번째 시행</a:t>
            </a:r>
            <a:r>
              <a:rPr kumimoji="1" lang="en-US" altLang="ko-KR" sz="3000" dirty="0"/>
              <a:t>)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3000" dirty="0"/>
              <a:t>좌표 및 </a:t>
            </a:r>
            <a:r>
              <a:rPr kumimoji="1" lang="en-US" altLang="ko-KR" sz="3000" dirty="0"/>
              <a:t>Drunken fly</a:t>
            </a:r>
            <a:r>
              <a:rPr kumimoji="1" lang="ko-KR" altLang="en-US" sz="3000" dirty="0"/>
              <a:t>의 위치</a:t>
            </a:r>
            <a:endParaRPr kumimoji="1" lang="en-US" altLang="ko-KR" sz="3000" dirty="0"/>
          </a:p>
          <a:p>
            <a:pPr lvl="1">
              <a:lnSpc>
                <a:spcPct val="150000"/>
              </a:lnSpc>
            </a:pPr>
            <a:r>
              <a:rPr kumimoji="1" lang="ko-KR" altLang="en-US" sz="3000" dirty="0"/>
              <a:t>시행 횟수</a:t>
            </a:r>
          </a:p>
          <a:p>
            <a:pPr lvl="1"/>
            <a:endParaRPr kumimoji="1" lang="en-US" altLang="ko-KR" dirty="0"/>
          </a:p>
          <a:p>
            <a:pPr marL="457200" lvl="1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75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4B87B-84BC-47DE-ACFB-96EC2BD6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Homework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BD54F-B008-4D4C-BCE1-3055888E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57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/>
              <a:t>Exception handling(</a:t>
            </a:r>
            <a:r>
              <a:rPr lang="ko-KR" altLang="en-US" sz="2500" dirty="0"/>
              <a:t>예외처리</a:t>
            </a:r>
            <a:r>
              <a:rPr lang="en-US" altLang="ko-KR" sz="25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900" dirty="0"/>
              <a:t>파리는 왔던 길로 다시 움직이는 것이 가능합니다</a:t>
            </a:r>
            <a:r>
              <a:rPr lang="en-US" altLang="ko-KR" sz="1900" dirty="0"/>
              <a:t>.(</a:t>
            </a:r>
            <a:r>
              <a:rPr lang="ko-KR" altLang="en-US" sz="1900" dirty="0"/>
              <a:t>시행 횟수 증가</a:t>
            </a:r>
            <a:r>
              <a:rPr lang="en-US" altLang="ko-KR" sz="1900" dirty="0"/>
              <a:t>o)</a:t>
            </a:r>
          </a:p>
          <a:p>
            <a:pPr lvl="1">
              <a:lnSpc>
                <a:spcPct val="150000"/>
              </a:lnSpc>
            </a:pPr>
            <a:r>
              <a:rPr lang="en-US" altLang="ko-KR" sz="1900" dirty="0"/>
              <a:t>5 x 5 </a:t>
            </a:r>
            <a:r>
              <a:rPr lang="ko-KR" altLang="en-US" sz="1900" dirty="0"/>
              <a:t>매트릭스 밖으로 이동할 경우 방향을 다시 지정</a:t>
            </a:r>
            <a:r>
              <a:rPr lang="en-US" altLang="ko-KR" sz="1900" dirty="0"/>
              <a:t>(</a:t>
            </a:r>
            <a:r>
              <a:rPr lang="ko-KR" altLang="en-US" sz="1900" dirty="0"/>
              <a:t>시행 횟수 증가</a:t>
            </a:r>
            <a:r>
              <a:rPr lang="en-US" altLang="ko-KR" sz="1900" dirty="0"/>
              <a:t>x)</a:t>
            </a:r>
          </a:p>
          <a:p>
            <a:pPr lvl="1">
              <a:lnSpc>
                <a:spcPct val="150000"/>
              </a:lnSpc>
            </a:pPr>
            <a:endParaRPr lang="en-US" altLang="ko-KR" sz="1900" dirty="0"/>
          </a:p>
          <a:p>
            <a:pPr>
              <a:lnSpc>
                <a:spcPct val="150000"/>
              </a:lnSpc>
            </a:pPr>
            <a:r>
              <a:rPr lang="en-US" altLang="ko-KR" sz="2500" dirty="0"/>
              <a:t>Terminal condition(</a:t>
            </a:r>
            <a:r>
              <a:rPr lang="ko-KR" altLang="en-US" sz="2500" dirty="0"/>
              <a:t>종료 조건</a:t>
            </a:r>
            <a:r>
              <a:rPr lang="en-US" altLang="ko-KR" sz="25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900" dirty="0"/>
              <a:t>파리가 목표지점</a:t>
            </a:r>
            <a:r>
              <a:rPr lang="en-US" altLang="ko-KR" sz="1900" dirty="0"/>
              <a:t>(0,0)</a:t>
            </a:r>
            <a:r>
              <a:rPr lang="ko-KR" altLang="en-US" sz="1900" dirty="0"/>
              <a:t>에 도달할 경우</a:t>
            </a:r>
            <a:endParaRPr lang="en-US" altLang="ko-KR" sz="19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72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Homework(Example) 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E10076-4B7E-45C2-BE72-FEB563B4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926" y="1444626"/>
            <a:ext cx="1285397" cy="51641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C99549-7CDF-4050-922F-678C4068C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255" y="1444625"/>
            <a:ext cx="1097116" cy="52323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36C765-6B58-4C59-AED1-B51333CB7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0" y="1439863"/>
            <a:ext cx="1014209" cy="52323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00FE30-7011-45B3-82D3-CFAD8246F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6863" y="1439863"/>
            <a:ext cx="1150597" cy="53641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E8443A-C6B5-4C32-A096-FA4AB96E1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5208" y="1439863"/>
            <a:ext cx="1190625" cy="13430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3F79A3-B7A4-427F-898F-FD2F4E48C658}"/>
              </a:ext>
            </a:extLst>
          </p:cNvPr>
          <p:cNvSpPr/>
          <p:nvPr/>
        </p:nvSpPr>
        <p:spPr>
          <a:xfrm>
            <a:off x="3686630" y="1449388"/>
            <a:ext cx="1014209" cy="111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288D18-4959-478D-A99C-53960440F889}"/>
              </a:ext>
            </a:extLst>
          </p:cNvPr>
          <p:cNvSpPr/>
          <p:nvPr/>
        </p:nvSpPr>
        <p:spPr>
          <a:xfrm>
            <a:off x="3686630" y="4592638"/>
            <a:ext cx="1014209" cy="20891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9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E3FF2-FB37-4189-B974-5F6DD52F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160E5-5463-4F27-A6A2-08EBAFF9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과제 제출 </a:t>
            </a:r>
            <a:endParaRPr lang="en-US" altLang="ko-KR" dirty="0"/>
          </a:p>
          <a:p>
            <a:pPr lvl="1"/>
            <a:r>
              <a:rPr lang="ko-KR" altLang="en-US" dirty="0"/>
              <a:t>제출 자료 </a:t>
            </a:r>
            <a:r>
              <a:rPr lang="en-US" altLang="ko-KR" dirty="0"/>
              <a:t>: java </a:t>
            </a:r>
            <a:r>
              <a:rPr lang="ko-KR" altLang="en-US" dirty="0"/>
              <a:t>파일 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학번과 이름을 표기 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Example : </a:t>
            </a:r>
            <a:r>
              <a:rPr lang="en-US" altLang="ko-KR" b="1" dirty="0">
                <a:solidFill>
                  <a:srgbClr val="FF0000"/>
                </a:solidFill>
              </a:rPr>
              <a:t>12121212_</a:t>
            </a:r>
            <a:r>
              <a:rPr lang="ko-KR" altLang="en-US" b="1" dirty="0">
                <a:solidFill>
                  <a:srgbClr val="FF0000"/>
                </a:solidFill>
              </a:rPr>
              <a:t>홍길동</a:t>
            </a:r>
            <a:r>
              <a:rPr lang="en-US" altLang="ko-KR" b="1" dirty="0">
                <a:solidFill>
                  <a:srgbClr val="FF0000"/>
                </a:solidFill>
              </a:rPr>
              <a:t>.java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과제 기간 </a:t>
            </a:r>
            <a:r>
              <a:rPr lang="en-US" altLang="ko-KR" dirty="0"/>
              <a:t>: 3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 </a:t>
            </a:r>
            <a:r>
              <a:rPr lang="en-US" altLang="ko-KR" dirty="0"/>
              <a:t>~ 3</a:t>
            </a:r>
            <a:r>
              <a:rPr lang="ko-KR" altLang="en-US" dirty="0"/>
              <a:t>월 </a:t>
            </a:r>
            <a:r>
              <a:rPr lang="en-US" altLang="ko-KR" dirty="0"/>
              <a:t>19</a:t>
            </a:r>
            <a:r>
              <a:rPr lang="ko-KR" altLang="en-US" dirty="0"/>
              <a:t>일 오후 </a:t>
            </a:r>
            <a:r>
              <a:rPr lang="en-US" altLang="ko-KR" dirty="0"/>
              <a:t>11:59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기간이 지난 후 제출된 과제의 경우 예외 없이 </a:t>
            </a:r>
            <a:r>
              <a:rPr lang="ko-KR" altLang="en-US" b="1" dirty="0" err="1">
                <a:solidFill>
                  <a:srgbClr val="FF0000"/>
                </a:solidFill>
              </a:rPr>
              <a:t>미제출</a:t>
            </a:r>
            <a:r>
              <a:rPr lang="ko-KR" altLang="en-US" b="1" dirty="0">
                <a:solidFill>
                  <a:srgbClr val="FF0000"/>
                </a:solidFill>
              </a:rPr>
              <a:t> 처리됨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과제 내용 관련 질문</a:t>
            </a:r>
            <a:endParaRPr lang="en-US" altLang="ko-KR" dirty="0"/>
          </a:p>
          <a:p>
            <a:pPr lvl="2"/>
            <a:r>
              <a:rPr lang="en-US" altLang="ko-KR" dirty="0"/>
              <a:t>LA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cho4036@gmail.com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과제 채점 및 점수 관련 질문</a:t>
            </a:r>
            <a:endParaRPr lang="en-US" altLang="ko-KR" dirty="0"/>
          </a:p>
          <a:p>
            <a:pPr lvl="2"/>
            <a:r>
              <a:rPr lang="en-US" altLang="ko-KR" dirty="0"/>
              <a:t>TA : eremo2002@naver.com 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069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275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Homework </vt:lpstr>
      <vt:lpstr>Homework </vt:lpstr>
      <vt:lpstr>Homework </vt:lpstr>
      <vt:lpstr>Homework(Example)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creator>조동규</dc:creator>
  <cp:lastModifiedBy>조동규</cp:lastModifiedBy>
  <cp:revision>8</cp:revision>
  <dcterms:created xsi:type="dcterms:W3CDTF">2018-03-13T04:25:40Z</dcterms:created>
  <dcterms:modified xsi:type="dcterms:W3CDTF">2018-03-13T06:51:48Z</dcterms:modified>
</cp:coreProperties>
</file>