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8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1149F-A2C4-44C0-85FB-5E9156C60AD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B85C-CCDE-4560-A397-0E45E264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F965-9EFC-45BB-8731-9B6B4EF9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F965-9EFC-45BB-8731-9B6B4EF92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400E-E8F8-4400-ADE1-A59EA245C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D4302-B77F-4CC4-9604-A15BAC5A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50130-E457-48EA-86F6-A52E6497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D91F-44FB-44F5-AA3A-A3575C4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95339-5D75-4CB2-9F31-D532E1F3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C98-307D-4383-BD58-1FB2C034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0A59E-DB4F-4D4A-BC3D-016AB85D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F4EEB-DF3D-4785-A219-524BF5E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14B85-657C-4D13-8E0E-F2D1EA1E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BE7D4-8492-4E6E-A8D6-AAC44D2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B83F-EBD0-47F1-8B91-2F60E6FD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8A91C-AEF5-40BC-B9CD-2C602304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93BBC-7FED-4066-BC70-A878B40A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ADBF6-1DC5-4553-82CE-4CD30B30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6EBC0-F1FA-4F12-85E0-67A9610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3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876800" cy="505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66800"/>
            <a:ext cx="4876800" cy="505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7F31-34E6-459D-A0A5-04301C11F3C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516C-EF97-481A-A30E-E0D751415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8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9058-0A40-4342-BA6E-C0DB68E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7464B-F377-484F-B31F-22A69075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9CB85-5040-4DBB-BFDD-9FBC68CA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3D6E4-B761-4FC8-B994-4D759410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50078-0885-4CA3-A39B-9C2708F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84A8-25CD-4E52-B368-0A9B8C30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2C173-E8C0-457D-94EF-4524742E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252D2-C0EE-4B09-8B4F-2FE6972F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9BEE-4E30-4075-8AA0-284BBEB8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7CFF-978B-4C76-8CF0-3A7DADAA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9DBE-E8C1-4A6C-8D46-7D6ED83B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ADD6D-594A-4861-AFCA-00D9CA35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29AFA-59DD-4508-ABE5-D82AB1D7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4B293-A519-4353-8C6E-C6E26175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4330E-2041-4017-9745-0111EBD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3C927-072D-4571-A87D-0B54265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9C58F-03D4-44D1-8C19-99972A54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84839-6DFA-4759-8C5B-C6FAD136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97E84-BDE1-45F9-8119-BC5BD4DD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45777-9664-4806-AB96-382504E9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6315D-548B-438B-B0B3-31825F83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64A1C-C781-4F01-9E4F-AE971EEB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6247CA-AE41-416B-9BB0-762558D8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0471A9-4E46-4C7F-90F1-D94A76C8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02B43-D285-4E4A-9872-7597F61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8ECCD-F0EF-42E6-897F-38D6AD5A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3D69AD-1A64-4088-8945-93DDFBE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D811D-2798-4D0E-B307-6FFA159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57F1B0-7DA5-41D9-A17D-45D26D0C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73D21-09F5-4FE7-9BFA-524575C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6E09C-68BB-42B0-A350-4E42E412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5C10F-5960-4673-9AE3-0FBF7EA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57968-61AF-4F62-85FE-1FD937F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82BDC-1A4E-40EC-86A6-D86F066E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52224-E5BF-4479-875F-19063E1F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F5390-ED11-4849-8279-0EE8936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1000F-C4DD-4123-9915-721D0AC5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7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0D034-6913-45F3-899B-859D0AC4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39B33-787A-421C-802E-798E46C23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365A0-49D6-411A-B5A8-E3EDE7E0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4BB0C-C912-4059-B6A6-21511B66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65B67-513F-49C6-9F84-CE0E3AE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40D69-8A9A-4AB1-9CC7-FBDD0EA6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077E19-C292-41A6-A15D-A409CC6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080E6-543D-44E0-9AA1-8F421927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3BA18-6A4E-41C2-93AF-CF922EC0E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0B4C-FA62-4F50-A54E-9B0E5A90805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E9DE4-7F48-4104-B3F4-D408C4DE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44F9B-06BA-491D-84B8-748BBE761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6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713"/>
            <a:ext cx="10780395" cy="4590071"/>
          </a:xfrm>
        </p:spPr>
        <p:txBody>
          <a:bodyPr>
            <a:noAutofit/>
          </a:bodyPr>
          <a:lstStyle/>
          <a:p>
            <a:r>
              <a:rPr lang="en-US" sz="2400" dirty="0"/>
              <a:t>Objective</a:t>
            </a:r>
          </a:p>
          <a:p>
            <a:pPr lvl="1"/>
            <a:r>
              <a:rPr lang="ko-KR" altLang="en-US" sz="2000" dirty="0"/>
              <a:t>도서관의 책 검색용 컴퓨터의 프로그램을 구현</a:t>
            </a:r>
            <a:endParaRPr lang="en-US" altLang="ko-KR" sz="2000" dirty="0"/>
          </a:p>
          <a:p>
            <a:pPr lvl="1"/>
            <a:r>
              <a:rPr lang="ko-KR" altLang="en-US" sz="2000" dirty="0"/>
              <a:t>도서명</a:t>
            </a:r>
            <a:r>
              <a:rPr lang="en-US" altLang="ko-KR" sz="2000" dirty="0"/>
              <a:t>, </a:t>
            </a:r>
            <a:r>
              <a:rPr lang="ko-KR" altLang="en-US" sz="2000" dirty="0"/>
              <a:t>저자명</a:t>
            </a:r>
            <a:r>
              <a:rPr lang="en-US" altLang="ko-KR" sz="2000" dirty="0"/>
              <a:t>, </a:t>
            </a:r>
            <a:r>
              <a:rPr lang="ko-KR" altLang="en-US" sz="2000" dirty="0"/>
              <a:t>도서의 위치를 입력</a:t>
            </a:r>
            <a:endParaRPr lang="en-US" altLang="ko-KR" sz="2000" dirty="0"/>
          </a:p>
          <a:p>
            <a:pPr lvl="1"/>
            <a:r>
              <a:rPr lang="ko-KR" altLang="en-US" sz="2000" dirty="0"/>
              <a:t>도서명 또는</a:t>
            </a:r>
            <a:r>
              <a:rPr lang="en-US" altLang="ko-KR" sz="2000" dirty="0"/>
              <a:t> </a:t>
            </a:r>
            <a:r>
              <a:rPr lang="ko-KR" altLang="en-US" sz="2000" dirty="0"/>
              <a:t>저자명을 검색하면 도서의 정보와 위치를 출력</a:t>
            </a:r>
            <a:endParaRPr lang="en-US" sz="2000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/>
              <a:t>Description</a:t>
            </a:r>
          </a:p>
          <a:p>
            <a:pPr lvl="1"/>
            <a:r>
              <a:rPr lang="ko-KR" altLang="en-US" sz="2000" dirty="0"/>
              <a:t>검색용 프로그램은 다음과 같은 클래스로 구성</a:t>
            </a:r>
            <a:endParaRPr lang="en-US" altLang="ko-KR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Class : Bookshelf class &amp; Book 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Bookshelf class : </a:t>
            </a:r>
            <a:r>
              <a:rPr lang="ko-KR" altLang="en-US" sz="1600" dirty="0"/>
              <a:t>다수의 도서</a:t>
            </a:r>
            <a:r>
              <a:rPr lang="en-US" altLang="ko-KR" sz="1600" dirty="0"/>
              <a:t>(</a:t>
            </a:r>
            <a:r>
              <a:rPr lang="en-US" sz="1600" dirty="0"/>
              <a:t>book)</a:t>
            </a:r>
            <a:r>
              <a:rPr lang="ko-KR" altLang="en-US" sz="1600" dirty="0"/>
              <a:t>를 저장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Book class : </a:t>
            </a:r>
            <a:r>
              <a:rPr lang="ko-KR" altLang="en-US" sz="1600" dirty="0"/>
              <a:t>도서명</a:t>
            </a:r>
            <a:r>
              <a:rPr lang="en-US" altLang="ko-KR" sz="1600" dirty="0"/>
              <a:t>, </a:t>
            </a:r>
            <a:r>
              <a:rPr lang="ko-KR" altLang="en-US" sz="1600" dirty="0"/>
              <a:t>저자명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한명</a:t>
            </a:r>
            <a:r>
              <a:rPr lang="ko-KR" altLang="en-US" sz="1600" dirty="0"/>
              <a:t> 또는 다수</a:t>
            </a:r>
            <a:r>
              <a:rPr lang="en-US" altLang="ko-KR" sz="1600" dirty="0"/>
              <a:t>), </a:t>
            </a:r>
            <a:r>
              <a:rPr lang="ko-KR" altLang="en-US" sz="1600" dirty="0"/>
              <a:t>도서의 위치를 저장</a:t>
            </a:r>
            <a:endParaRPr lang="en-US" altLang="ko-KR" sz="1600" dirty="0"/>
          </a:p>
          <a:p>
            <a:pPr lvl="1"/>
            <a:r>
              <a:rPr lang="ko-KR" altLang="en-US" sz="2000" dirty="0"/>
              <a:t>입력과정</a:t>
            </a:r>
            <a:endParaRPr lang="en-US" altLang="ko-KR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600" dirty="0"/>
              <a:t>도서관 사서는 책의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도서명</a:t>
            </a:r>
            <a:r>
              <a:rPr lang="en-US" altLang="ko-KR" sz="1600" dirty="0"/>
              <a:t>, </a:t>
            </a:r>
            <a:r>
              <a:rPr lang="ko-KR" altLang="en-US" sz="1600" dirty="0"/>
              <a:t>저자명</a:t>
            </a:r>
            <a:r>
              <a:rPr lang="en-US" altLang="ko-KR" sz="1600" dirty="0"/>
              <a:t>)</a:t>
            </a:r>
            <a:r>
              <a:rPr lang="ko-KR" altLang="en-US" sz="1600" dirty="0"/>
              <a:t>와 도서가 꽂혀야 할 위치를 입력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600" dirty="0"/>
              <a:t>Ex)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Harry Potter And The Sorcerer's Stone -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- B12</a:t>
            </a:r>
            <a:br>
              <a:rPr lang="en-US" altLang="ko-KR" sz="16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/>
              <a:t>Harry Potter And The Goblet Of Fire -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Mary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GrandPre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– B13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1"/>
            <a:ext cx="10666096" cy="4590071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검색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출력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과정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Consolas" pitchFamily="49" charset="0"/>
                <a:cs typeface="Consolas" pitchFamily="49" charset="0"/>
              </a:rPr>
              <a:t>도서명 검색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>
                <a:latin typeface="Consolas" pitchFamily="49" charset="0"/>
                <a:cs typeface="Consolas" pitchFamily="49" charset="0"/>
              </a:rPr>
              <a:t>책장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(Bookshelf)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에 꽂혀 있는 책들 중 해당 검색어가 포함된 책을 찾아 책의 정보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도서명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저자명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과 위치를 출력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다수의 책이 검색될 경우 아래와 같이 출력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“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도서명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–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저자명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–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위치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형식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Ex)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검색어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Harry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1. Harry Potter And The Sorcerer's Stone -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- B12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2. </a:t>
            </a:r>
            <a:r>
              <a:rPr lang="en-US" altLang="ko-KR" dirty="0"/>
              <a:t>Harry Potter And The Goblet Of Fire -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Mary            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GrandPre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– B13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Consolas" pitchFamily="49" charset="0"/>
                <a:cs typeface="Consolas" pitchFamily="49" charset="0"/>
              </a:rPr>
              <a:t>저자명 검색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/>
              <a:t>도서명 검색의 경우와 동일함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EX)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검색어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Rowling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1. Harry Potter And The Sorcerer's Stone -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- B12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2. </a:t>
            </a:r>
            <a:r>
              <a:rPr lang="en-US" altLang="ko-KR" dirty="0"/>
              <a:t>Harry Potter And The Goblet Of Fire -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Mary            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GrandPre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– B13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6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34998" y="1910834"/>
            <a:ext cx="7467600" cy="3036332"/>
            <a:chOff x="762000" y="1371600"/>
            <a:chExt cx="7467600" cy="3036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67200" y="1600200"/>
              <a:ext cx="496975" cy="22289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43600" y="2133600"/>
              <a:ext cx="2286000" cy="11695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“Harry Potter And The Goblet Of Fire”</a:t>
              </a:r>
            </a:p>
            <a:p>
              <a:r>
                <a:rPr lang="en-US" sz="1400" dirty="0" err="1"/>
                <a:t>J.K.Rowling</a:t>
              </a:r>
              <a:r>
                <a:rPr lang="en-US" sz="1400" dirty="0"/>
                <a:t>, Mary </a:t>
              </a:r>
              <a:r>
                <a:rPr lang="en-US" sz="1400" dirty="0" err="1"/>
                <a:t>GrandPre</a:t>
              </a:r>
              <a:endParaRPr lang="en-US" sz="1400" dirty="0"/>
            </a:p>
            <a:p>
              <a:r>
                <a:rPr lang="en-US" sz="1400" dirty="0"/>
                <a:t>B12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0" y="40386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Bookshelf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40386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4038600"/>
              <a:ext cx="2013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 Information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0" y="1371600"/>
              <a:ext cx="2000250" cy="2667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895600" y="22860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many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2286000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10" idx="1"/>
            </p:cNvCxnSpPr>
            <p:nvPr/>
          </p:nvCxnSpPr>
          <p:spPr>
            <a:xfrm>
              <a:off x="2762250" y="2705100"/>
              <a:ext cx="1504950" cy="9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764175" y="2714695"/>
              <a:ext cx="1179425" cy="36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3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0748"/>
            <a:ext cx="4876800" cy="5059680"/>
          </a:xfrm>
        </p:spPr>
        <p:txBody>
          <a:bodyPr>
            <a:normAutofit/>
          </a:bodyPr>
          <a:lstStyle/>
          <a:p>
            <a:r>
              <a:rPr lang="en-US" dirty="0"/>
              <a:t>Book</a:t>
            </a:r>
          </a:p>
          <a:p>
            <a:pPr lvl="1"/>
            <a:r>
              <a:rPr lang="en-US" dirty="0"/>
              <a:t>Fields:</a:t>
            </a:r>
          </a:p>
          <a:p>
            <a:pPr lvl="2"/>
            <a:r>
              <a:rPr lang="en-US" dirty="0"/>
              <a:t>private String title</a:t>
            </a:r>
          </a:p>
          <a:p>
            <a:pPr lvl="2"/>
            <a:r>
              <a:rPr lang="en-US" altLang="ko-KR" dirty="0"/>
              <a:t>private </a:t>
            </a:r>
            <a:r>
              <a:rPr lang="en-US" dirty="0"/>
              <a:t>String[] authors</a:t>
            </a:r>
          </a:p>
          <a:p>
            <a:pPr lvl="2"/>
            <a:r>
              <a:rPr lang="en-US" altLang="ko-KR" dirty="0"/>
              <a:t>private </a:t>
            </a:r>
            <a:r>
              <a:rPr lang="en-US" dirty="0"/>
              <a:t>String 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Book(String title, String[] authors, String location )</a:t>
            </a:r>
          </a:p>
          <a:p>
            <a:pPr lvl="2"/>
            <a:r>
              <a:rPr lang="en-US" dirty="0"/>
              <a:t>Getters</a:t>
            </a:r>
          </a:p>
          <a:p>
            <a:pPr lvl="2"/>
            <a:r>
              <a:rPr lang="en-US" dirty="0"/>
              <a:t>Setters</a:t>
            </a:r>
          </a:p>
          <a:p>
            <a:pPr lvl="2"/>
            <a:r>
              <a:rPr lang="en-US" dirty="0"/>
              <a:t>(option)String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410748"/>
            <a:ext cx="4876800" cy="5059680"/>
          </a:xfrm>
        </p:spPr>
        <p:txBody>
          <a:bodyPr>
            <a:normAutofit/>
          </a:bodyPr>
          <a:lstStyle/>
          <a:p>
            <a:r>
              <a:rPr lang="en-US" dirty="0"/>
              <a:t>Bookshelf</a:t>
            </a:r>
          </a:p>
          <a:p>
            <a:pPr lvl="1"/>
            <a:r>
              <a:rPr lang="en-US" dirty="0"/>
              <a:t>Fields: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bookHave</a:t>
            </a:r>
            <a:endParaRPr lang="en-US" dirty="0"/>
          </a:p>
          <a:p>
            <a:pPr lvl="2"/>
            <a:r>
              <a:rPr lang="en-US" dirty="0"/>
              <a:t>Book[] books;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void question()  //</a:t>
            </a:r>
            <a:r>
              <a:rPr lang="ko-KR" altLang="en-US" dirty="0"/>
              <a:t>질의함수</a:t>
            </a:r>
            <a:endParaRPr lang="en-US" dirty="0"/>
          </a:p>
          <a:p>
            <a:pPr lvl="2"/>
            <a:r>
              <a:rPr lang="en-US" dirty="0"/>
              <a:t>void </a:t>
            </a:r>
            <a:r>
              <a:rPr lang="en-US" dirty="0" err="1"/>
              <a:t>insertBook</a:t>
            </a:r>
            <a:r>
              <a:rPr lang="en-US" dirty="0"/>
              <a:t>()  // </a:t>
            </a:r>
            <a:r>
              <a:rPr lang="ko-KR" altLang="en-US" dirty="0"/>
              <a:t>도서 삽입</a:t>
            </a:r>
            <a:endParaRPr lang="en-US" dirty="0"/>
          </a:p>
          <a:p>
            <a:pPr lvl="2"/>
            <a:r>
              <a:rPr lang="en-US" dirty="0"/>
              <a:t>Book[] </a:t>
            </a:r>
            <a:r>
              <a:rPr lang="en-US" dirty="0" err="1"/>
              <a:t>searchByTitle</a:t>
            </a:r>
            <a:r>
              <a:rPr lang="en-US" dirty="0"/>
              <a:t>(String keyword)  //</a:t>
            </a:r>
            <a:r>
              <a:rPr lang="ko-KR" altLang="en-US" dirty="0"/>
              <a:t>도서명으로 검색</a:t>
            </a:r>
            <a:endParaRPr lang="en-US" dirty="0"/>
          </a:p>
          <a:p>
            <a:pPr lvl="2"/>
            <a:r>
              <a:rPr lang="en-US" dirty="0"/>
              <a:t>Book[] </a:t>
            </a:r>
            <a:r>
              <a:rPr lang="en-US" dirty="0" err="1"/>
              <a:t>searchByAuthor</a:t>
            </a:r>
            <a:r>
              <a:rPr lang="en-US" dirty="0"/>
              <a:t>(String keyword)  //</a:t>
            </a:r>
            <a:r>
              <a:rPr lang="ko-KR" altLang="en-US" dirty="0"/>
              <a:t>저자명으로 검색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4696"/>
            <a:ext cx="10160000" cy="715962"/>
          </a:xfrm>
        </p:spPr>
        <p:txBody>
          <a:bodyPr/>
          <a:lstStyle/>
          <a:p>
            <a:r>
              <a:rPr lang="en-US" dirty="0"/>
              <a:t>Design Classes</a:t>
            </a:r>
          </a:p>
        </p:txBody>
      </p:sp>
    </p:spTree>
    <p:extLst>
      <p:ext uri="{BB962C8B-B14F-4D97-AF65-F5344CB8AC3E}">
        <p14:creationId xmlns:p14="http://schemas.microsoft.com/office/powerpoint/2010/main" val="34312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0688"/>
            <a:ext cx="5057774" cy="4765675"/>
          </a:xfrm>
        </p:spPr>
        <p:txBody>
          <a:bodyPr>
            <a:noAutofit/>
          </a:bodyPr>
          <a:lstStyle/>
          <a:p>
            <a:r>
              <a:rPr lang="en-US" sz="2400" dirty="0"/>
              <a:t>Sample output:</a:t>
            </a:r>
          </a:p>
          <a:p>
            <a:pPr lvl="1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Choose 1 option to search: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1. Insert book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2. Search by title.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3. Search by author.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User input: </a:t>
            </a:r>
            <a:r>
              <a:rPr lang="en-US" altLang="ko-KR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Insert title : </a:t>
            </a:r>
            <a:r>
              <a:rPr lang="en-US" altLang="ko-KR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Harry Potter And The Sorcerer's Stone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Insert author(s) : </a:t>
            </a:r>
            <a:r>
              <a:rPr lang="en-US" altLang="ko-KR" sz="1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J.K.Rowling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Insert section : </a:t>
            </a:r>
            <a:r>
              <a:rPr lang="en-US" altLang="ko-KR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B12</a:t>
            </a:r>
          </a:p>
          <a:p>
            <a:pPr lvl="1"/>
            <a:r>
              <a:rPr lang="en-US" sz="1100" dirty="0"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Choose 1 option to search: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1. Insert book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2. Search by title.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3. Search by author.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User input: </a:t>
            </a:r>
            <a:r>
              <a:rPr lang="en-US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sz="1100" dirty="0">
                <a:latin typeface="Consolas" pitchFamily="49" charset="0"/>
                <a:cs typeface="Consolas" pitchFamily="49" charset="0"/>
              </a:rPr>
              <a:t>Insert title : </a:t>
            </a:r>
            <a:r>
              <a:rPr lang="en-US" altLang="ko-KR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Harry Potter And The Goblet Of Fire</a:t>
            </a: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Insert author(s) : </a:t>
            </a:r>
            <a:r>
              <a:rPr lang="en-US" altLang="ko-KR" sz="1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Mary </a:t>
            </a:r>
            <a:r>
              <a:rPr lang="en-US" altLang="ko-KR" sz="1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GrandPre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sz="1100" dirty="0">
                <a:latin typeface="Consolas" pitchFamily="49" charset="0"/>
                <a:cs typeface="Consolas" pitchFamily="49" charset="0"/>
              </a:rPr>
              <a:t>Insert section : </a:t>
            </a:r>
            <a:r>
              <a:rPr lang="en-US" sz="1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B13</a:t>
            </a:r>
          </a:p>
          <a:p>
            <a:pPr lvl="1"/>
            <a:r>
              <a:rPr lang="en-US" sz="1100" dirty="0"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  <a:br>
              <a:rPr lang="en-US" sz="1100" dirty="0">
                <a:latin typeface="Consolas" pitchFamily="49" charset="0"/>
                <a:cs typeface="Consolas" pitchFamily="49" charset="0"/>
              </a:rPr>
            </a:b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Choose 1 option to search: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1. Insert book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2. Search by title.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100" dirty="0">
                <a:latin typeface="Consolas" pitchFamily="49" charset="0"/>
                <a:cs typeface="Consolas" pitchFamily="49" charset="0"/>
              </a:rPr>
              <a:t>3. Search by author.</a:t>
            </a:r>
            <a:br>
              <a:rPr lang="en-US" altLang="ko-KR" sz="1100" dirty="0">
                <a:latin typeface="Consolas" pitchFamily="49" charset="0"/>
                <a:cs typeface="Consolas" pitchFamily="49" charset="0"/>
              </a:rPr>
            </a:br>
            <a:endParaRPr lang="en-US" altLang="ko-KR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D28BA0-35FF-4C2E-92DF-455463554146}"/>
              </a:ext>
            </a:extLst>
          </p:cNvPr>
          <p:cNvSpPr txBox="1">
            <a:spLocks/>
          </p:cNvSpPr>
          <p:nvPr/>
        </p:nvSpPr>
        <p:spPr>
          <a:xfrm>
            <a:off x="5303045" y="1933575"/>
            <a:ext cx="6822280" cy="4559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User input: </a:t>
            </a:r>
            <a:r>
              <a:rPr lang="en-US" altLang="ko-KR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Insert title keyword: </a:t>
            </a:r>
            <a:r>
              <a:rPr lang="en-US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Harry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Found 2 book(s). 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1. Harry Potter And The Sorcerer's Stone -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– B12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2. </a:t>
            </a:r>
            <a:r>
              <a:rPr lang="en-US" sz="1400" dirty="0"/>
              <a:t>Harry Potter And The Goblet Of Fire -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Mary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GrandPre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– B13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------------------------------------------------------------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Choose 1 option to search: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1. Insert book</a:t>
            </a:r>
            <a:br>
              <a:rPr lang="en-US" altLang="ko-KR" sz="14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2. Search by title.</a:t>
            </a:r>
            <a:br>
              <a:rPr lang="en-US" altLang="ko-KR" sz="1400" dirty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3. Search by author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.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User input: </a:t>
            </a:r>
            <a:r>
              <a:rPr lang="en-US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Insert author keyword: </a:t>
            </a:r>
            <a:r>
              <a:rPr lang="en-US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Mary </a:t>
            </a:r>
            <a:r>
              <a:rPr lang="en-US" sz="1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GrandPre</a:t>
            </a:r>
            <a:endParaRPr lang="en-US" sz="1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Found 3 book(s). 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altLang="ko-KR" sz="1400" dirty="0"/>
              <a:t>Harry Potter And The Goblet Of Fire -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J.K.Rowling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Mary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GrandPre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– B13</a:t>
            </a:r>
          </a:p>
          <a:p>
            <a:pPr lvl="1"/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AEB4-5F8C-48C7-8CF9-5DB58838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115E0-D9B8-49E4-BDDC-E411991F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44" y="2007721"/>
            <a:ext cx="5632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Exception Handling</a:t>
            </a:r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조건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도서명과 저자명의 길이는 </a:t>
            </a:r>
            <a:r>
              <a:rPr lang="en-US" altLang="ko-KR" dirty="0"/>
              <a:t>30</a:t>
            </a:r>
            <a:r>
              <a:rPr lang="ko-KR" altLang="en-US" dirty="0"/>
              <a:t>자 이내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도서 위치의 길이는 </a:t>
            </a:r>
            <a:r>
              <a:rPr lang="en-US" altLang="ko-KR" dirty="0"/>
              <a:t>10</a:t>
            </a:r>
            <a:r>
              <a:rPr lang="ko-KR" altLang="en-US" dirty="0"/>
              <a:t>자 이내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한 도서당 최대 저자는 </a:t>
            </a:r>
            <a:r>
              <a:rPr lang="en-US" altLang="ko-KR" dirty="0"/>
              <a:t>3</a:t>
            </a:r>
            <a:r>
              <a:rPr lang="ko-KR" altLang="en-US" dirty="0"/>
              <a:t>명까지 존재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처리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길이를 초과하는 경우 </a:t>
            </a:r>
            <a:r>
              <a:rPr lang="en-US" altLang="ko-KR" dirty="0"/>
              <a:t>“Invalid length”</a:t>
            </a:r>
            <a:r>
              <a:rPr lang="ko-KR" altLang="en-US" dirty="0"/>
              <a:t>를 출력하고 다시 입력을 받음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1FCF92-02D0-4883-8E05-2D0EC5A13268}"/>
              </a:ext>
            </a:extLst>
          </p:cNvPr>
          <p:cNvSpPr txBox="1">
            <a:spLocks/>
          </p:cNvSpPr>
          <p:nvPr/>
        </p:nvSpPr>
        <p:spPr>
          <a:xfrm>
            <a:off x="5810774" y="1817236"/>
            <a:ext cx="610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조건</a:t>
            </a:r>
            <a:endParaRPr lang="en-US" altLang="ko-KR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책장</a:t>
            </a:r>
            <a:r>
              <a:rPr lang="en-US" altLang="ko-KR" dirty="0"/>
              <a:t>(Bookshelf)</a:t>
            </a:r>
            <a:r>
              <a:rPr lang="ko-KR" altLang="en-US" dirty="0"/>
              <a:t>에 도서가 존재하지 않은 경우 검색 불가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처리</a:t>
            </a:r>
            <a:endParaRPr lang="en-US" altLang="ko-KR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“Bookshelf is empty”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조건</a:t>
            </a:r>
            <a:endParaRPr lang="en-US" altLang="ko-KR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/>
              <a:t>검색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r>
              <a:rPr lang="ko-KR" altLang="en-US" dirty="0"/>
              <a:t>에 해당하는 도서가 없을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처리</a:t>
            </a:r>
            <a:endParaRPr lang="en-US" altLang="ko-KR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“No matching books found”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04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E178-2FEC-480C-89C5-1DE2411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E0EC-1D05-4EB3-8876-BBCB4553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3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</a:t>
            </a:r>
            <a:r>
              <a:rPr lang="en-US" altLang="ko-KR" dirty="0"/>
              <a:t>~ 4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51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421</Words>
  <Application>Microsoft Office PowerPoint</Application>
  <PresentationFormat>와이드스크린</PresentationFormat>
  <Paragraphs>103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Homework </vt:lpstr>
      <vt:lpstr>Homework </vt:lpstr>
      <vt:lpstr>Homework </vt:lpstr>
      <vt:lpstr>Design Classes</vt:lpstr>
      <vt:lpstr>Homework </vt:lpstr>
      <vt:lpstr>Homework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조동규</dc:creator>
  <cp:lastModifiedBy>조동규</cp:lastModifiedBy>
  <cp:revision>10</cp:revision>
  <dcterms:created xsi:type="dcterms:W3CDTF">2018-03-27T02:45:07Z</dcterms:created>
  <dcterms:modified xsi:type="dcterms:W3CDTF">2018-03-27T07:22:26Z</dcterms:modified>
</cp:coreProperties>
</file>