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65" r:id="rId6"/>
    <p:sldId id="266" r:id="rId7"/>
    <p:sldId id="270" r:id="rId8"/>
    <p:sldId id="267" r:id="rId9"/>
    <p:sldId id="268" r:id="rId10"/>
    <p:sldId id="271"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42D464B7-1BA4-466B-A579-D55FDD7D4559}">
          <p14:sldIdLst>
            <p14:sldId id="256"/>
            <p14:sldId id="257"/>
            <p14:sldId id="258"/>
            <p14:sldId id="264"/>
            <p14:sldId id="265"/>
            <p14:sldId id="266"/>
            <p14:sldId id="270"/>
            <p14:sldId id="267"/>
            <p14:sldId id="268"/>
            <p14:sldId id="271"/>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p:scale>
          <a:sx n="66" d="100"/>
          <a:sy n="66" d="100"/>
        </p:scale>
        <p:origin x="1330" y="4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6F388CE-CF0A-4632-A53A-1ED2141CA985}" type="doc">
      <dgm:prSet loTypeId="urn:microsoft.com/office/officeart/2008/layout/VerticalCurvedList#1" loCatId="list" qsTypeId="urn:microsoft.com/office/officeart/2005/8/quickstyle/3d3#1" qsCatId="3D" csTypeId="urn:microsoft.com/office/officeart/2005/8/colors/accent1_2#1" csCatId="accent1" phldr="1"/>
      <dgm:spPr/>
      <dgm:t>
        <a:bodyPr/>
        <a:lstStyle/>
        <a:p>
          <a:endParaRPr lang="fr-FR"/>
        </a:p>
      </dgm:t>
    </dgm:pt>
    <dgm:pt modelId="{1D6EC2CF-ED35-4EC2-AD3C-E80E47ED7BEF}">
      <dgm:prSet phldrT="[Texte]"/>
      <dgm:spPr/>
      <dgm:t>
        <a:bodyPr/>
        <a:lstStyle/>
        <a:p>
          <a:r>
            <a:rPr lang="fr-FR" dirty="0"/>
            <a:t>PRESENTATION DU GROUPE</a:t>
          </a:r>
        </a:p>
      </dgm:t>
    </dgm:pt>
    <dgm:pt modelId="{216A9596-343B-4E1D-B6E2-019350F8871A}" type="parTrans" cxnId="{90CEACF0-3075-42CA-8D2C-0172482859FB}">
      <dgm:prSet/>
      <dgm:spPr/>
      <dgm:t>
        <a:bodyPr/>
        <a:lstStyle/>
        <a:p>
          <a:endParaRPr lang="fr-FR"/>
        </a:p>
      </dgm:t>
    </dgm:pt>
    <dgm:pt modelId="{4BDDBBD3-FB7A-4C16-AFCE-D1339ECDA60B}" type="sibTrans" cxnId="{90CEACF0-3075-42CA-8D2C-0172482859FB}">
      <dgm:prSet/>
      <dgm:spPr/>
      <dgm:t>
        <a:bodyPr/>
        <a:lstStyle/>
        <a:p>
          <a:endParaRPr lang="fr-FR"/>
        </a:p>
      </dgm:t>
    </dgm:pt>
    <dgm:pt modelId="{FA6E33E4-FAB9-434C-896A-88E8764F66E6}">
      <dgm:prSet phldrT="[Texte]"/>
      <dgm:spPr/>
      <dgm:t>
        <a:bodyPr/>
        <a:lstStyle/>
        <a:p>
          <a:r>
            <a:rPr lang="fr-FR" dirty="0"/>
            <a:t>OUTILS UTILISES ET PROCEDURES D’INSTALLATION</a:t>
          </a:r>
        </a:p>
      </dgm:t>
    </dgm:pt>
    <dgm:pt modelId="{68A206B8-F1BE-4148-8B74-D89E5E0E402B}" type="parTrans" cxnId="{5C6509A3-5383-450C-9680-A0B29B6A4278}">
      <dgm:prSet/>
      <dgm:spPr/>
      <dgm:t>
        <a:bodyPr/>
        <a:lstStyle/>
        <a:p>
          <a:endParaRPr lang="fr-FR"/>
        </a:p>
      </dgm:t>
    </dgm:pt>
    <dgm:pt modelId="{2E553FA1-CD9C-4503-9EB8-6449FEDAD4B8}" type="sibTrans" cxnId="{5C6509A3-5383-450C-9680-A0B29B6A4278}">
      <dgm:prSet/>
      <dgm:spPr/>
      <dgm:t>
        <a:bodyPr/>
        <a:lstStyle/>
        <a:p>
          <a:endParaRPr lang="fr-FR"/>
        </a:p>
      </dgm:t>
    </dgm:pt>
    <dgm:pt modelId="{A836F041-7D82-456C-9D72-688EBE4BF40E}">
      <dgm:prSet phldrT="[Texte]"/>
      <dgm:spPr/>
      <dgm:t>
        <a:bodyPr/>
        <a:lstStyle/>
        <a:p>
          <a:r>
            <a:rPr lang="fr-FR" dirty="0"/>
            <a:t>PRESENTATION ET TEST DE L’APPLICATION</a:t>
          </a:r>
        </a:p>
      </dgm:t>
    </dgm:pt>
    <dgm:pt modelId="{657C775A-E46B-4CE5-9345-3CFC99D60902}" type="sibTrans" cxnId="{C826E99B-3CBC-4430-803A-7840EDF27E97}">
      <dgm:prSet/>
      <dgm:spPr/>
      <dgm:t>
        <a:bodyPr/>
        <a:lstStyle/>
        <a:p>
          <a:endParaRPr lang="fr-FR"/>
        </a:p>
      </dgm:t>
    </dgm:pt>
    <dgm:pt modelId="{16A66C63-882F-408A-BC74-C477C8482D0E}" type="parTrans" cxnId="{C826E99B-3CBC-4430-803A-7840EDF27E97}">
      <dgm:prSet/>
      <dgm:spPr/>
      <dgm:t>
        <a:bodyPr/>
        <a:lstStyle/>
        <a:p>
          <a:endParaRPr lang="fr-FR"/>
        </a:p>
      </dgm:t>
    </dgm:pt>
    <dgm:pt modelId="{6F5A25C3-C21F-4631-AE4E-66A4EB5046E0}" type="pres">
      <dgm:prSet presAssocID="{96F388CE-CF0A-4632-A53A-1ED2141CA985}" presName="Name0" presStyleCnt="0">
        <dgm:presLayoutVars>
          <dgm:chMax val="7"/>
          <dgm:chPref val="7"/>
          <dgm:dir/>
        </dgm:presLayoutVars>
      </dgm:prSet>
      <dgm:spPr/>
      <dgm:t>
        <a:bodyPr/>
        <a:lstStyle/>
        <a:p>
          <a:endParaRPr lang="fr-FR"/>
        </a:p>
      </dgm:t>
    </dgm:pt>
    <dgm:pt modelId="{C38B9346-BF78-4FB3-A3B2-6CE7E2032361}" type="pres">
      <dgm:prSet presAssocID="{96F388CE-CF0A-4632-A53A-1ED2141CA985}" presName="Name1" presStyleCnt="0"/>
      <dgm:spPr/>
    </dgm:pt>
    <dgm:pt modelId="{5BB6C151-C816-4FA9-8736-543901F6F5E7}" type="pres">
      <dgm:prSet presAssocID="{96F388CE-CF0A-4632-A53A-1ED2141CA985}" presName="cycle" presStyleCnt="0"/>
      <dgm:spPr/>
    </dgm:pt>
    <dgm:pt modelId="{F4268A0F-B72C-4C1E-B72C-95BC95454A82}" type="pres">
      <dgm:prSet presAssocID="{96F388CE-CF0A-4632-A53A-1ED2141CA985}" presName="srcNode" presStyleLbl="node1" presStyleIdx="0" presStyleCnt="3"/>
      <dgm:spPr/>
    </dgm:pt>
    <dgm:pt modelId="{663435F4-0639-470C-953B-0AEBAC3035D9}" type="pres">
      <dgm:prSet presAssocID="{96F388CE-CF0A-4632-A53A-1ED2141CA985}" presName="conn" presStyleLbl="parChTrans1D2" presStyleIdx="0" presStyleCnt="1"/>
      <dgm:spPr/>
      <dgm:t>
        <a:bodyPr/>
        <a:lstStyle/>
        <a:p>
          <a:endParaRPr lang="fr-FR"/>
        </a:p>
      </dgm:t>
    </dgm:pt>
    <dgm:pt modelId="{891442DE-3D80-49D5-866A-8A75F16B9FDC}" type="pres">
      <dgm:prSet presAssocID="{96F388CE-CF0A-4632-A53A-1ED2141CA985}" presName="extraNode" presStyleLbl="node1" presStyleIdx="0" presStyleCnt="3"/>
      <dgm:spPr/>
    </dgm:pt>
    <dgm:pt modelId="{67621B1F-10C3-41E7-B51F-0F991055F310}" type="pres">
      <dgm:prSet presAssocID="{96F388CE-CF0A-4632-A53A-1ED2141CA985}" presName="dstNode" presStyleLbl="node1" presStyleIdx="0" presStyleCnt="3"/>
      <dgm:spPr/>
    </dgm:pt>
    <dgm:pt modelId="{FBD9F4C7-AF3C-43E1-9112-FEEE5E0F57B6}" type="pres">
      <dgm:prSet presAssocID="{1D6EC2CF-ED35-4EC2-AD3C-E80E47ED7BEF}" presName="text_1" presStyleLbl="node1" presStyleIdx="0" presStyleCnt="3">
        <dgm:presLayoutVars>
          <dgm:bulletEnabled val="1"/>
        </dgm:presLayoutVars>
      </dgm:prSet>
      <dgm:spPr/>
      <dgm:t>
        <a:bodyPr/>
        <a:lstStyle/>
        <a:p>
          <a:endParaRPr lang="fr-FR"/>
        </a:p>
      </dgm:t>
    </dgm:pt>
    <dgm:pt modelId="{5DB1F4CA-4C86-44C9-AC23-292C2CA03253}" type="pres">
      <dgm:prSet presAssocID="{1D6EC2CF-ED35-4EC2-AD3C-E80E47ED7BEF}" presName="accent_1" presStyleCnt="0"/>
      <dgm:spPr/>
    </dgm:pt>
    <dgm:pt modelId="{CCFB5EF3-5DCE-46DB-8D9D-EE8D38F3F058}" type="pres">
      <dgm:prSet presAssocID="{1D6EC2CF-ED35-4EC2-AD3C-E80E47ED7BEF}" presName="accentRepeatNode" presStyleLbl="solidFgAcc1" presStyleIdx="0" presStyleCnt="3"/>
      <dgm:spPr/>
    </dgm:pt>
    <dgm:pt modelId="{14BB27E3-C637-4456-8FBF-2C205DAE4C24}" type="pres">
      <dgm:prSet presAssocID="{FA6E33E4-FAB9-434C-896A-88E8764F66E6}" presName="text_2" presStyleLbl="node1" presStyleIdx="1" presStyleCnt="3">
        <dgm:presLayoutVars>
          <dgm:bulletEnabled val="1"/>
        </dgm:presLayoutVars>
      </dgm:prSet>
      <dgm:spPr/>
      <dgm:t>
        <a:bodyPr/>
        <a:lstStyle/>
        <a:p>
          <a:endParaRPr lang="fr-FR"/>
        </a:p>
      </dgm:t>
    </dgm:pt>
    <dgm:pt modelId="{BFDB4BA7-1DC9-434D-B38E-2640003B8BC0}" type="pres">
      <dgm:prSet presAssocID="{FA6E33E4-FAB9-434C-896A-88E8764F66E6}" presName="accent_2" presStyleCnt="0"/>
      <dgm:spPr/>
    </dgm:pt>
    <dgm:pt modelId="{738B2A5D-7D01-4C7B-8C84-55532440D9EF}" type="pres">
      <dgm:prSet presAssocID="{FA6E33E4-FAB9-434C-896A-88E8764F66E6}" presName="accentRepeatNode" presStyleLbl="solidFgAcc1" presStyleIdx="1" presStyleCnt="3"/>
      <dgm:spPr/>
    </dgm:pt>
    <dgm:pt modelId="{08D6C866-682D-476E-B293-452AF46C0874}" type="pres">
      <dgm:prSet presAssocID="{A836F041-7D82-456C-9D72-688EBE4BF40E}" presName="text_3" presStyleLbl="node1" presStyleIdx="2" presStyleCnt="3">
        <dgm:presLayoutVars>
          <dgm:bulletEnabled val="1"/>
        </dgm:presLayoutVars>
      </dgm:prSet>
      <dgm:spPr/>
      <dgm:t>
        <a:bodyPr/>
        <a:lstStyle/>
        <a:p>
          <a:endParaRPr lang="fr-FR"/>
        </a:p>
      </dgm:t>
    </dgm:pt>
    <dgm:pt modelId="{FE8264DF-A2C1-46FD-AB08-3C25151EE7CF}" type="pres">
      <dgm:prSet presAssocID="{A836F041-7D82-456C-9D72-688EBE4BF40E}" presName="accent_3" presStyleCnt="0"/>
      <dgm:spPr/>
    </dgm:pt>
    <dgm:pt modelId="{0328CF11-08F8-4F0E-8D9D-B74995329803}" type="pres">
      <dgm:prSet presAssocID="{A836F041-7D82-456C-9D72-688EBE4BF40E}" presName="accentRepeatNode" presStyleLbl="solidFgAcc1" presStyleIdx="2" presStyleCnt="3"/>
      <dgm:spPr/>
    </dgm:pt>
  </dgm:ptLst>
  <dgm:cxnLst>
    <dgm:cxn modelId="{C826E99B-3CBC-4430-803A-7840EDF27E97}" srcId="{96F388CE-CF0A-4632-A53A-1ED2141CA985}" destId="{A836F041-7D82-456C-9D72-688EBE4BF40E}" srcOrd="2" destOrd="0" parTransId="{16A66C63-882F-408A-BC74-C477C8482D0E}" sibTransId="{657C775A-E46B-4CE5-9345-3CFC99D60902}"/>
    <dgm:cxn modelId="{C431A8D1-F1A3-416E-9FCA-0B651463A9CD}" type="presOf" srcId="{4BDDBBD3-FB7A-4C16-AFCE-D1339ECDA60B}" destId="{663435F4-0639-470C-953B-0AEBAC3035D9}" srcOrd="0" destOrd="0" presId="urn:microsoft.com/office/officeart/2008/layout/VerticalCurvedList#1"/>
    <dgm:cxn modelId="{68F22D32-6932-4945-8F21-263A27620DA8}" type="presOf" srcId="{FA6E33E4-FAB9-434C-896A-88E8764F66E6}" destId="{14BB27E3-C637-4456-8FBF-2C205DAE4C24}" srcOrd="0" destOrd="0" presId="urn:microsoft.com/office/officeart/2008/layout/VerticalCurvedList#1"/>
    <dgm:cxn modelId="{94BB2AEB-F7EE-4D4D-B327-402235CF5F2C}" type="presOf" srcId="{A836F041-7D82-456C-9D72-688EBE4BF40E}" destId="{08D6C866-682D-476E-B293-452AF46C0874}" srcOrd="0" destOrd="0" presId="urn:microsoft.com/office/officeart/2008/layout/VerticalCurvedList#1"/>
    <dgm:cxn modelId="{8D410983-5618-4FA4-8474-9C7461170D86}" type="presOf" srcId="{96F388CE-CF0A-4632-A53A-1ED2141CA985}" destId="{6F5A25C3-C21F-4631-AE4E-66A4EB5046E0}" srcOrd="0" destOrd="0" presId="urn:microsoft.com/office/officeart/2008/layout/VerticalCurvedList#1"/>
    <dgm:cxn modelId="{E5FC11C2-68D9-4A1D-87C0-72D252D44A64}" type="presOf" srcId="{1D6EC2CF-ED35-4EC2-AD3C-E80E47ED7BEF}" destId="{FBD9F4C7-AF3C-43E1-9112-FEEE5E0F57B6}" srcOrd="0" destOrd="0" presId="urn:microsoft.com/office/officeart/2008/layout/VerticalCurvedList#1"/>
    <dgm:cxn modelId="{5C6509A3-5383-450C-9680-A0B29B6A4278}" srcId="{96F388CE-CF0A-4632-A53A-1ED2141CA985}" destId="{FA6E33E4-FAB9-434C-896A-88E8764F66E6}" srcOrd="1" destOrd="0" parTransId="{68A206B8-F1BE-4148-8B74-D89E5E0E402B}" sibTransId="{2E553FA1-CD9C-4503-9EB8-6449FEDAD4B8}"/>
    <dgm:cxn modelId="{90CEACF0-3075-42CA-8D2C-0172482859FB}" srcId="{96F388CE-CF0A-4632-A53A-1ED2141CA985}" destId="{1D6EC2CF-ED35-4EC2-AD3C-E80E47ED7BEF}" srcOrd="0" destOrd="0" parTransId="{216A9596-343B-4E1D-B6E2-019350F8871A}" sibTransId="{4BDDBBD3-FB7A-4C16-AFCE-D1339ECDA60B}"/>
    <dgm:cxn modelId="{110F16E6-D574-4056-B285-F8BEB56627CE}" type="presParOf" srcId="{6F5A25C3-C21F-4631-AE4E-66A4EB5046E0}" destId="{C38B9346-BF78-4FB3-A3B2-6CE7E2032361}" srcOrd="0" destOrd="0" presId="urn:microsoft.com/office/officeart/2008/layout/VerticalCurvedList#1"/>
    <dgm:cxn modelId="{1C7CCDC7-CF45-4690-8E6C-A3769DA7EDD6}" type="presParOf" srcId="{C38B9346-BF78-4FB3-A3B2-6CE7E2032361}" destId="{5BB6C151-C816-4FA9-8736-543901F6F5E7}" srcOrd="0" destOrd="0" presId="urn:microsoft.com/office/officeart/2008/layout/VerticalCurvedList#1"/>
    <dgm:cxn modelId="{04C28751-0697-457B-8377-3DA37111CD88}" type="presParOf" srcId="{5BB6C151-C816-4FA9-8736-543901F6F5E7}" destId="{F4268A0F-B72C-4C1E-B72C-95BC95454A82}" srcOrd="0" destOrd="0" presId="urn:microsoft.com/office/officeart/2008/layout/VerticalCurvedList#1"/>
    <dgm:cxn modelId="{B8E088B7-6C05-4D3B-B309-D6E19CBCEB05}" type="presParOf" srcId="{5BB6C151-C816-4FA9-8736-543901F6F5E7}" destId="{663435F4-0639-470C-953B-0AEBAC3035D9}" srcOrd="1" destOrd="0" presId="urn:microsoft.com/office/officeart/2008/layout/VerticalCurvedList#1"/>
    <dgm:cxn modelId="{29280B88-F44B-4D0C-9EBA-09D165130645}" type="presParOf" srcId="{5BB6C151-C816-4FA9-8736-543901F6F5E7}" destId="{891442DE-3D80-49D5-866A-8A75F16B9FDC}" srcOrd="2" destOrd="0" presId="urn:microsoft.com/office/officeart/2008/layout/VerticalCurvedList#1"/>
    <dgm:cxn modelId="{29900CD9-9B1C-46AA-967B-79BC191D62D7}" type="presParOf" srcId="{5BB6C151-C816-4FA9-8736-543901F6F5E7}" destId="{67621B1F-10C3-41E7-B51F-0F991055F310}" srcOrd="3" destOrd="0" presId="urn:microsoft.com/office/officeart/2008/layout/VerticalCurvedList#1"/>
    <dgm:cxn modelId="{12A7BEF4-C7CA-42C1-9A79-8EBAB51B0625}" type="presParOf" srcId="{C38B9346-BF78-4FB3-A3B2-6CE7E2032361}" destId="{FBD9F4C7-AF3C-43E1-9112-FEEE5E0F57B6}" srcOrd="1" destOrd="0" presId="urn:microsoft.com/office/officeart/2008/layout/VerticalCurvedList#1"/>
    <dgm:cxn modelId="{B2E01C37-A26A-403C-B80B-7A6D10B6985E}" type="presParOf" srcId="{C38B9346-BF78-4FB3-A3B2-6CE7E2032361}" destId="{5DB1F4CA-4C86-44C9-AC23-292C2CA03253}" srcOrd="2" destOrd="0" presId="urn:microsoft.com/office/officeart/2008/layout/VerticalCurvedList#1"/>
    <dgm:cxn modelId="{F77EA236-237C-4704-BD28-C0CC9E7C134A}" type="presParOf" srcId="{5DB1F4CA-4C86-44C9-AC23-292C2CA03253}" destId="{CCFB5EF3-5DCE-46DB-8D9D-EE8D38F3F058}" srcOrd="0" destOrd="0" presId="urn:microsoft.com/office/officeart/2008/layout/VerticalCurvedList#1"/>
    <dgm:cxn modelId="{5DD869FF-DBAB-4FAD-BCA8-533F6D88197D}" type="presParOf" srcId="{C38B9346-BF78-4FB3-A3B2-6CE7E2032361}" destId="{14BB27E3-C637-4456-8FBF-2C205DAE4C24}" srcOrd="3" destOrd="0" presId="urn:microsoft.com/office/officeart/2008/layout/VerticalCurvedList#1"/>
    <dgm:cxn modelId="{4E676E97-A158-4CEA-90BE-6B8F1B8E728F}" type="presParOf" srcId="{C38B9346-BF78-4FB3-A3B2-6CE7E2032361}" destId="{BFDB4BA7-1DC9-434D-B38E-2640003B8BC0}" srcOrd="4" destOrd="0" presId="urn:microsoft.com/office/officeart/2008/layout/VerticalCurvedList#1"/>
    <dgm:cxn modelId="{6C4317D8-6898-445F-9A7A-9B4E80026B79}" type="presParOf" srcId="{BFDB4BA7-1DC9-434D-B38E-2640003B8BC0}" destId="{738B2A5D-7D01-4C7B-8C84-55532440D9EF}" srcOrd="0" destOrd="0" presId="urn:microsoft.com/office/officeart/2008/layout/VerticalCurvedList#1"/>
    <dgm:cxn modelId="{C3EEDA95-F963-4698-B0C3-9978E2884E5A}" type="presParOf" srcId="{C38B9346-BF78-4FB3-A3B2-6CE7E2032361}" destId="{08D6C866-682D-476E-B293-452AF46C0874}" srcOrd="5" destOrd="0" presId="urn:microsoft.com/office/officeart/2008/layout/VerticalCurvedList#1"/>
    <dgm:cxn modelId="{A253C4F9-5F63-41D9-B6CA-BA87595387B2}" type="presParOf" srcId="{C38B9346-BF78-4FB3-A3B2-6CE7E2032361}" destId="{FE8264DF-A2C1-46FD-AB08-3C25151EE7CF}" srcOrd="6" destOrd="0" presId="urn:microsoft.com/office/officeart/2008/layout/VerticalCurvedList#1"/>
    <dgm:cxn modelId="{E054A93B-F2DF-41CA-9F89-FF32029484E4}" type="presParOf" srcId="{FE8264DF-A2C1-46FD-AB08-3C25151EE7CF}" destId="{0328CF11-08F8-4F0E-8D9D-B74995329803}" srcOrd="0" destOrd="0" presId="urn:microsoft.com/office/officeart/2008/layout/VerticalCurved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3435F4-0639-470C-953B-0AEBAC3035D9}">
      <dsp:nvSpPr>
        <dsp:cNvPr id="0" name=""/>
        <dsp:cNvSpPr/>
      </dsp:nvSpPr>
      <dsp:spPr>
        <a:xfrm>
          <a:off x="-3780855" y="-580737"/>
          <a:ext cx="4506459" cy="4506459"/>
        </a:xfrm>
        <a:prstGeom prst="blockArc">
          <a:avLst>
            <a:gd name="adj1" fmla="val 18900000"/>
            <a:gd name="adj2" fmla="val 2700000"/>
            <a:gd name="adj3" fmla="val 479"/>
          </a:avLst>
        </a:prstGeom>
        <a:noFill/>
        <a:ln w="19050"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BD9F4C7-AF3C-43E1-9112-FEEE5E0F57B6}">
      <dsp:nvSpPr>
        <dsp:cNvPr id="0" name=""/>
        <dsp:cNvSpPr/>
      </dsp:nvSpPr>
      <dsp:spPr>
        <a:xfrm>
          <a:off x="466614" y="334498"/>
          <a:ext cx="7867648" cy="668997"/>
        </a:xfrm>
        <a:prstGeom prst="rect">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1016" tIns="60960" rIns="60960" bIns="60960" numCol="1" spcCol="1270" anchor="ctr" anchorCtr="0">
          <a:noAutofit/>
        </a:bodyPr>
        <a:lstStyle/>
        <a:p>
          <a:pPr lvl="0" algn="l" defTabSz="1066800">
            <a:lnSpc>
              <a:spcPct val="90000"/>
            </a:lnSpc>
            <a:spcBef>
              <a:spcPct val="0"/>
            </a:spcBef>
            <a:spcAft>
              <a:spcPct val="35000"/>
            </a:spcAft>
          </a:pPr>
          <a:r>
            <a:rPr lang="fr-FR" sz="2400" kern="1200" dirty="0"/>
            <a:t>PRESENTATION DU GROUPE</a:t>
          </a:r>
        </a:p>
      </dsp:txBody>
      <dsp:txXfrm>
        <a:off x="466614" y="334498"/>
        <a:ext cx="7867648" cy="668997"/>
      </dsp:txXfrm>
    </dsp:sp>
    <dsp:sp modelId="{CCFB5EF3-5DCE-46DB-8D9D-EE8D38F3F058}">
      <dsp:nvSpPr>
        <dsp:cNvPr id="0" name=""/>
        <dsp:cNvSpPr/>
      </dsp:nvSpPr>
      <dsp:spPr>
        <a:xfrm>
          <a:off x="48491" y="250873"/>
          <a:ext cx="836246" cy="836246"/>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14BB27E3-C637-4456-8FBF-2C205DAE4C24}">
      <dsp:nvSpPr>
        <dsp:cNvPr id="0" name=""/>
        <dsp:cNvSpPr/>
      </dsp:nvSpPr>
      <dsp:spPr>
        <a:xfrm>
          <a:off x="709794" y="1337994"/>
          <a:ext cx="7624467" cy="668997"/>
        </a:xfrm>
        <a:prstGeom prst="rect">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1016" tIns="60960" rIns="60960" bIns="60960" numCol="1" spcCol="1270" anchor="ctr" anchorCtr="0">
          <a:noAutofit/>
        </a:bodyPr>
        <a:lstStyle/>
        <a:p>
          <a:pPr lvl="0" algn="l" defTabSz="1066800">
            <a:lnSpc>
              <a:spcPct val="90000"/>
            </a:lnSpc>
            <a:spcBef>
              <a:spcPct val="0"/>
            </a:spcBef>
            <a:spcAft>
              <a:spcPct val="35000"/>
            </a:spcAft>
          </a:pPr>
          <a:r>
            <a:rPr lang="fr-FR" sz="2400" kern="1200" dirty="0"/>
            <a:t>OUTILS UTILISES ET PROCEDURES D’INSTALLATION</a:t>
          </a:r>
        </a:p>
      </dsp:txBody>
      <dsp:txXfrm>
        <a:off x="709794" y="1337994"/>
        <a:ext cx="7624467" cy="668997"/>
      </dsp:txXfrm>
    </dsp:sp>
    <dsp:sp modelId="{738B2A5D-7D01-4C7B-8C84-55532440D9EF}">
      <dsp:nvSpPr>
        <dsp:cNvPr id="0" name=""/>
        <dsp:cNvSpPr/>
      </dsp:nvSpPr>
      <dsp:spPr>
        <a:xfrm>
          <a:off x="291671" y="1254369"/>
          <a:ext cx="836246" cy="836246"/>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8D6C866-682D-476E-B293-452AF46C0874}">
      <dsp:nvSpPr>
        <dsp:cNvPr id="0" name=""/>
        <dsp:cNvSpPr/>
      </dsp:nvSpPr>
      <dsp:spPr>
        <a:xfrm>
          <a:off x="466614" y="2341489"/>
          <a:ext cx="7867648" cy="668997"/>
        </a:xfrm>
        <a:prstGeom prst="rect">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1016" tIns="60960" rIns="60960" bIns="60960" numCol="1" spcCol="1270" anchor="ctr" anchorCtr="0">
          <a:noAutofit/>
        </a:bodyPr>
        <a:lstStyle/>
        <a:p>
          <a:pPr lvl="0" algn="l" defTabSz="1066800">
            <a:lnSpc>
              <a:spcPct val="90000"/>
            </a:lnSpc>
            <a:spcBef>
              <a:spcPct val="0"/>
            </a:spcBef>
            <a:spcAft>
              <a:spcPct val="35000"/>
            </a:spcAft>
          </a:pPr>
          <a:r>
            <a:rPr lang="fr-FR" sz="2400" kern="1200" dirty="0"/>
            <a:t>PRESENTATION ET TEST DE L’APPLICATION</a:t>
          </a:r>
        </a:p>
      </dsp:txBody>
      <dsp:txXfrm>
        <a:off x="466614" y="2341489"/>
        <a:ext cx="7867648" cy="668997"/>
      </dsp:txXfrm>
    </dsp:sp>
    <dsp:sp modelId="{0328CF11-08F8-4F0E-8D9D-B74995329803}">
      <dsp:nvSpPr>
        <dsp:cNvPr id="0" name=""/>
        <dsp:cNvSpPr/>
      </dsp:nvSpPr>
      <dsp:spPr>
        <a:xfrm>
          <a:off x="48491" y="2257864"/>
          <a:ext cx="836246" cy="836246"/>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1">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1">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hasCustomPrompt="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hasCustomPrompt="1"/>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hasCustomPrompt="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hasCustomPrompt="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hasCustomPrompt="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hasCustomPrompt="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hasCustomPrompt="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hasCustomPrompt="1"/>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hasCustomPrompt="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hasCustomPrompt="1"/>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hasCustomPrompt="1"/>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hasCustomPrompt="1"/>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t>9/9/2024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hasCustomPrompt="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hasCustomPrompt="1"/>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2A54C80-263E-416B-A8E0-580EDEADCBDC}"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hasCustomPrompt="1"/>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9/9/2024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sz="4000" dirty="0"/>
              <a:t>PROJET DE DEVELOPPEMENT A BASE DES COMPOSANTS ET </a:t>
            </a:r>
            <a:r>
              <a:rPr lang="fr-FR" sz="4000"/>
              <a:t>DES SERVICES </a:t>
            </a:r>
            <a:r>
              <a:rPr lang="fr-FR" sz="4000" dirty="0"/>
              <a:t>WEB </a:t>
            </a:r>
          </a:p>
        </p:txBody>
      </p:sp>
      <p:sp>
        <p:nvSpPr>
          <p:cNvPr id="3" name="Sous-titre 2"/>
          <p:cNvSpPr>
            <a:spLocks noGrp="1"/>
          </p:cNvSpPr>
          <p:nvPr>
            <p:ph type="subTitle" idx="1"/>
          </p:nvPr>
        </p:nvSpPr>
        <p:spPr/>
        <p:txBody>
          <a:bodyPr>
            <a:normAutofit/>
          </a:bodyPr>
          <a:lstStyle/>
          <a:p>
            <a:r>
              <a:rPr lang="fr-FR" sz="2400" dirty="0"/>
              <a:t>GROUPE 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OUTILS UTILISES</a:t>
            </a:r>
          </a:p>
        </p:txBody>
      </p:sp>
      <p:sp>
        <p:nvSpPr>
          <p:cNvPr id="3" name="Espace réservé du contenu 2"/>
          <p:cNvSpPr>
            <a:spLocks noGrp="1"/>
          </p:cNvSpPr>
          <p:nvPr>
            <p:ph idx="1"/>
          </p:nvPr>
        </p:nvSpPr>
        <p:spPr>
          <a:xfrm>
            <a:off x="677334" y="1491175"/>
            <a:ext cx="8596668" cy="4550187"/>
          </a:xfrm>
        </p:spPr>
        <p:txBody>
          <a:bodyPr/>
          <a:lstStyle/>
          <a:p>
            <a:pPr>
              <a:lnSpc>
                <a:spcPct val="150000"/>
              </a:lnSpc>
            </a:pPr>
            <a:r>
              <a:rPr lang="fr-FR" dirty="0"/>
              <a:t>POSTMAN</a:t>
            </a:r>
          </a:p>
          <a:p>
            <a:pPr>
              <a:lnSpc>
                <a:spcPct val="150000"/>
              </a:lnSpc>
            </a:pPr>
            <a:r>
              <a:rPr lang="fr-FR" dirty="0"/>
              <a:t>INSTALLATION</a:t>
            </a:r>
          </a:p>
          <a:p>
            <a:pPr marL="0" indent="0">
              <a:lnSpc>
                <a:spcPct val="150000"/>
              </a:lnSpc>
              <a:buNone/>
            </a:pPr>
            <a:r>
              <a:rPr lang="fr-FR" dirty="0"/>
              <a:t>	-Téléchargez Postman</a:t>
            </a:r>
          </a:p>
          <a:p>
            <a:pPr marL="0" indent="0">
              <a:lnSpc>
                <a:spcPct val="150000"/>
              </a:lnSpc>
              <a:buNone/>
            </a:pPr>
            <a:r>
              <a:rPr lang="fr-FR" dirty="0"/>
              <a:t>	-Installez Postman : Exécutez le fichier ‘.exe’ </a:t>
            </a:r>
          </a:p>
          <a:p>
            <a:pPr marL="0" indent="0">
              <a:lnSpc>
                <a:spcPct val="150000"/>
              </a:lnSpc>
              <a:buNone/>
            </a:pPr>
            <a:r>
              <a:rPr lang="fr-FR" dirty="0"/>
              <a:t>	-Lancer </a:t>
            </a:r>
            <a:r>
              <a:rPr lang="fr-FR" dirty="0" err="1"/>
              <a:t>Postman</a:t>
            </a:r>
            <a:r>
              <a:rPr lang="fr-FR" dirty="0"/>
              <a:t> </a:t>
            </a:r>
            <a:r>
              <a:rPr lang="fr-FR" dirty="0" smtClean="0"/>
              <a:t>et tester les </a:t>
            </a:r>
            <a:r>
              <a:rPr lang="fr-FR" dirty="0" err="1" smtClean="0"/>
              <a:t>endpoints</a:t>
            </a:r>
            <a:endParaRPr lang="fr-FR" dirty="0"/>
          </a:p>
        </p:txBody>
      </p:sp>
      <p:sp>
        <p:nvSpPr>
          <p:cNvPr id="4" name="Titre 1"/>
          <p:cNvSpPr txBox="1"/>
          <p:nvPr/>
        </p:nvSpPr>
        <p:spPr>
          <a:xfrm>
            <a:off x="677334" y="609600"/>
            <a:ext cx="10837332" cy="8815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a:t>OUTILS UTILISES ET PROCEDURE D’INSTALLATION</a:t>
            </a:r>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609600"/>
            <a:ext cx="9578014" cy="1022252"/>
          </a:xfrm>
        </p:spPr>
        <p:txBody>
          <a:bodyPr/>
          <a:lstStyle/>
          <a:p>
            <a:r>
              <a:rPr lang="fr-FR" dirty="0"/>
              <a:t>PRESENTATION ET TEST DE L’APPLICATION</a:t>
            </a:r>
          </a:p>
        </p:txBody>
      </p:sp>
      <p:sp>
        <p:nvSpPr>
          <p:cNvPr id="3" name="Espace réservé du contenu 2"/>
          <p:cNvSpPr>
            <a:spLocks noGrp="1"/>
          </p:cNvSpPr>
          <p:nvPr>
            <p:ph idx="1"/>
          </p:nvPr>
        </p:nvSpPr>
        <p:spPr>
          <a:xfrm>
            <a:off x="677334" y="1491175"/>
            <a:ext cx="8596668" cy="4550187"/>
          </a:xfrm>
        </p:spPr>
        <p:txBody>
          <a:bodyPr>
            <a:normAutofit/>
          </a:bodyPr>
          <a:lstStyle/>
          <a:p>
            <a:r>
              <a:rPr lang="fr-FR" sz="2400" dirty="0"/>
              <a:t>L’application concerne la gestion d’un bibliothèque, mais la partie implémenter concerne le CRUD (</a:t>
            </a:r>
            <a:r>
              <a:rPr lang="fr-FR" sz="2400" dirty="0" err="1"/>
              <a:t>Create</a:t>
            </a:r>
            <a:r>
              <a:rPr lang="fr-FR" sz="2400" dirty="0"/>
              <a:t>, Read, Update, </a:t>
            </a:r>
            <a:r>
              <a:rPr lang="fr-FR" sz="2400" dirty="0" err="1"/>
              <a:t>Delete</a:t>
            </a:r>
            <a:r>
              <a:rPr lang="fr-FR" sz="2400" dirty="0"/>
              <a:t>) pour les auteurs et leurs livres.</a:t>
            </a:r>
          </a:p>
          <a:p>
            <a:r>
              <a:rPr lang="fr-FR" sz="2400" dirty="0"/>
              <a:t>Pour le test voir le fichier ‘</a:t>
            </a:r>
            <a:r>
              <a:rPr lang="fr-FR" sz="2400" dirty="0" err="1"/>
              <a:t>procedure</a:t>
            </a:r>
            <a:r>
              <a:rPr lang="fr-FR" sz="2400" dirty="0"/>
              <a:t> de test de l’api.docx’</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PLAN</a:t>
            </a:r>
          </a:p>
        </p:txBody>
      </p:sp>
      <p:graphicFrame>
        <p:nvGraphicFramePr>
          <p:cNvPr id="4" name="Diagramme 3"/>
          <p:cNvGraphicFramePr/>
          <p:nvPr/>
        </p:nvGraphicFramePr>
        <p:xfrm>
          <a:off x="1314547" y="1930400"/>
          <a:ext cx="8378093" cy="33449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PRESENTATION DU GROUPE</a:t>
            </a:r>
          </a:p>
        </p:txBody>
      </p:sp>
      <p:sp>
        <p:nvSpPr>
          <p:cNvPr id="3" name="Espace réservé du contenu 2"/>
          <p:cNvSpPr>
            <a:spLocks noGrp="1"/>
          </p:cNvSpPr>
          <p:nvPr>
            <p:ph idx="1"/>
          </p:nvPr>
        </p:nvSpPr>
        <p:spPr/>
        <p:txBody>
          <a:bodyPr/>
          <a:lstStyle/>
          <a:p>
            <a:r>
              <a:rPr lang="fr-FR" dirty="0"/>
              <a:t>KINI Ingrid, MISIE</a:t>
            </a:r>
          </a:p>
          <a:p>
            <a:r>
              <a:rPr lang="fr-FR" dirty="0"/>
              <a:t>KOHOUN Rachel, MISIE</a:t>
            </a:r>
          </a:p>
          <a:p>
            <a:r>
              <a:rPr lang="fr-FR" dirty="0"/>
              <a:t>KOFFI Amoin Amandine Josiane, MISIE</a:t>
            </a:r>
          </a:p>
          <a:p>
            <a:r>
              <a:rPr lang="fr-FR" dirty="0"/>
              <a:t>TRAORE </a:t>
            </a:r>
            <a:r>
              <a:rPr lang="fr-FR" dirty="0" err="1"/>
              <a:t>Dilobiè</a:t>
            </a:r>
            <a:r>
              <a:rPr lang="fr-FR" dirty="0"/>
              <a:t> Djibril Daniel, MISI</a:t>
            </a:r>
          </a:p>
          <a:p>
            <a:r>
              <a:rPr lang="fr-FR" dirty="0"/>
              <a:t>SAWADOGO Morel, MISI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609600"/>
            <a:ext cx="10837332" cy="881575"/>
          </a:xfrm>
        </p:spPr>
        <p:txBody>
          <a:bodyPr>
            <a:normAutofit/>
          </a:bodyPr>
          <a:lstStyle/>
          <a:p>
            <a:r>
              <a:rPr lang="fr-FR" dirty="0"/>
              <a:t>OUTILS UTILISES ET PROCEDURE D’INSTALLATION</a:t>
            </a:r>
          </a:p>
        </p:txBody>
      </p:sp>
      <p:sp>
        <p:nvSpPr>
          <p:cNvPr id="3" name="Espace réservé du contenu 2"/>
          <p:cNvSpPr>
            <a:spLocks noGrp="1"/>
          </p:cNvSpPr>
          <p:nvPr>
            <p:ph idx="1"/>
          </p:nvPr>
        </p:nvSpPr>
        <p:spPr>
          <a:xfrm>
            <a:off x="677334" y="1491175"/>
            <a:ext cx="8596668" cy="4550187"/>
          </a:xfrm>
        </p:spPr>
        <p:txBody>
          <a:bodyPr/>
          <a:lstStyle/>
          <a:p>
            <a:r>
              <a:rPr lang="fr-FR" dirty="0"/>
              <a:t>SPRING BOOT</a:t>
            </a:r>
          </a:p>
          <a:p>
            <a:pPr marL="0" indent="0">
              <a:buNone/>
            </a:pPr>
            <a:r>
              <a:rPr lang="fr-FR" dirty="0"/>
              <a:t>C’est un </a:t>
            </a:r>
            <a:r>
              <a:rPr lang="fr-FR" dirty="0" err="1"/>
              <a:t>framework</a:t>
            </a:r>
            <a:r>
              <a:rPr lang="fr-FR" dirty="0"/>
              <a:t> Java open-source qui facilite le développement d'applications autonomes, prêtes pour la production, basées sur le </a:t>
            </a:r>
            <a:r>
              <a:rPr lang="fr-FR" dirty="0" err="1"/>
              <a:t>framework</a:t>
            </a:r>
            <a:r>
              <a:rPr lang="fr-FR" dirty="0"/>
              <a:t> Spring.</a:t>
            </a:r>
          </a:p>
          <a:p>
            <a:pPr marL="0" indent="0">
              <a:buNone/>
            </a:pPr>
            <a:endParaRPr lang="fr-FR" dirty="0"/>
          </a:p>
          <a:p>
            <a:r>
              <a:rPr lang="fr-FR" dirty="0"/>
              <a:t>INSTALLATION</a:t>
            </a:r>
          </a:p>
          <a:p>
            <a:pPr marL="0" indent="0">
              <a:buNone/>
            </a:pPr>
            <a:r>
              <a:rPr lang="fr-FR" b="1" dirty="0"/>
              <a:t>	</a:t>
            </a:r>
            <a:r>
              <a:rPr lang="fr-FR" dirty="0"/>
              <a:t>-Prérequis: JDK, IDE(Spring Tool Suite 4)</a:t>
            </a:r>
          </a:p>
          <a:p>
            <a:pPr marL="0" indent="0">
              <a:buNone/>
            </a:pPr>
            <a:r>
              <a:rPr lang="fr-FR" b="1" dirty="0"/>
              <a:t>	</a:t>
            </a:r>
            <a:r>
              <a:rPr lang="fr-FR" dirty="0"/>
              <a:t>-Installez Maven</a:t>
            </a:r>
          </a:p>
          <a:p>
            <a:pPr marL="0" indent="0">
              <a:buNone/>
            </a:pPr>
            <a:r>
              <a:rPr lang="fr-FR" b="1" dirty="0"/>
              <a:t>	</a:t>
            </a:r>
            <a:r>
              <a:rPr lang="fr-FR" dirty="0"/>
              <a:t>-Créer un projet Spring Boot avec Spring </a:t>
            </a:r>
            <a:r>
              <a:rPr lang="fr-FR" dirty="0" err="1"/>
              <a:t>Initializr</a:t>
            </a:r>
            <a:endParaRPr lang="fr-FR" dirty="0"/>
          </a:p>
          <a:p>
            <a:pPr marL="0" indent="0">
              <a:buNone/>
            </a:pPr>
            <a:r>
              <a:rPr lang="fr-FR" b="1" dirty="0"/>
              <a:t>	</a:t>
            </a:r>
            <a:r>
              <a:rPr lang="fr-FR" dirty="0"/>
              <a:t>-Importez le projet dans votre IDE</a:t>
            </a:r>
          </a:p>
          <a:p>
            <a:pPr marL="0" indent="0">
              <a:buNone/>
            </a:pPr>
            <a:r>
              <a:rPr lang="fr-FR" b="1" dirty="0"/>
              <a:t>	</a:t>
            </a:r>
            <a:r>
              <a:rPr lang="fr-FR" dirty="0"/>
              <a:t>-Démarrez l'application Spring Boot</a:t>
            </a:r>
            <a:endParaRPr lang="fr-FR" b="1" dirty="0"/>
          </a:p>
          <a:p>
            <a:pPr marL="0" indent="0">
              <a:buNone/>
            </a:pPr>
            <a:endParaRPr lang="fr-FR" dirty="0"/>
          </a:p>
          <a:p>
            <a:pPr marL="0" indent="0">
              <a:buNone/>
            </a:pP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OUTILS UTILISES</a:t>
            </a:r>
          </a:p>
        </p:txBody>
      </p:sp>
      <p:sp>
        <p:nvSpPr>
          <p:cNvPr id="3" name="Espace réservé du contenu 2"/>
          <p:cNvSpPr>
            <a:spLocks noGrp="1"/>
          </p:cNvSpPr>
          <p:nvPr>
            <p:ph idx="1"/>
          </p:nvPr>
        </p:nvSpPr>
        <p:spPr>
          <a:xfrm>
            <a:off x="562708" y="1491175"/>
            <a:ext cx="8711294" cy="4550187"/>
          </a:xfrm>
        </p:spPr>
        <p:txBody>
          <a:bodyPr/>
          <a:lstStyle/>
          <a:p>
            <a:pPr>
              <a:lnSpc>
                <a:spcPct val="150000"/>
              </a:lnSpc>
            </a:pPr>
            <a:r>
              <a:rPr lang="fr-FR" dirty="0"/>
              <a:t>POSTGRESQL</a:t>
            </a:r>
          </a:p>
          <a:p>
            <a:pPr>
              <a:lnSpc>
                <a:spcPct val="150000"/>
              </a:lnSpc>
            </a:pPr>
            <a:r>
              <a:rPr lang="fr-FR" dirty="0"/>
              <a:t>INSTALLATION</a:t>
            </a:r>
          </a:p>
          <a:p>
            <a:pPr marL="0" indent="0">
              <a:lnSpc>
                <a:spcPct val="150000"/>
              </a:lnSpc>
              <a:buNone/>
            </a:pPr>
            <a:r>
              <a:rPr lang="fr-FR" dirty="0"/>
              <a:t>	-Téléchargez PostgreSQL </a:t>
            </a:r>
          </a:p>
          <a:p>
            <a:pPr marL="0" indent="0">
              <a:lnSpc>
                <a:spcPct val="150000"/>
              </a:lnSpc>
              <a:buNone/>
            </a:pPr>
            <a:r>
              <a:rPr lang="fr-FR" dirty="0"/>
              <a:t>	- Installez PostgreSQL: Exécutez le fichier d'installation téléchargé, Choisissez le répertoire d'installation, Choisissez les composants à installer, Configurez le port et le mot de passe pour l'utilisateur. Et laissez l'assistant installer PostgreSQL et les composants choisis.</a:t>
            </a:r>
          </a:p>
          <a:p>
            <a:pPr marL="0" indent="0">
              <a:lnSpc>
                <a:spcPct val="150000"/>
              </a:lnSpc>
              <a:buNone/>
            </a:pPr>
            <a:r>
              <a:rPr lang="fr-FR" dirty="0"/>
              <a:t>	-Vérifiez l'installation </a:t>
            </a:r>
          </a:p>
          <a:p>
            <a:pPr marL="0" indent="0">
              <a:lnSpc>
                <a:spcPct val="150000"/>
              </a:lnSpc>
              <a:buNone/>
            </a:pPr>
            <a:r>
              <a:rPr lang="fr-FR" dirty="0" err="1"/>
              <a:t>psql</a:t>
            </a:r>
            <a:r>
              <a:rPr lang="fr-FR" dirty="0"/>
              <a:t> --version</a:t>
            </a:r>
          </a:p>
        </p:txBody>
      </p:sp>
      <p:sp>
        <p:nvSpPr>
          <p:cNvPr id="4" name="Titre 1"/>
          <p:cNvSpPr txBox="1"/>
          <p:nvPr/>
        </p:nvSpPr>
        <p:spPr>
          <a:xfrm>
            <a:off x="677334" y="609600"/>
            <a:ext cx="10837332" cy="8815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a:t>OUTILS UTILISES ET PROCEDURE D’INSTALLATION</a:t>
            </a:r>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OUTILS UTILISES</a:t>
            </a:r>
          </a:p>
        </p:txBody>
      </p:sp>
      <p:sp>
        <p:nvSpPr>
          <p:cNvPr id="3" name="Espace réservé du contenu 2"/>
          <p:cNvSpPr>
            <a:spLocks noGrp="1"/>
          </p:cNvSpPr>
          <p:nvPr>
            <p:ph idx="1"/>
          </p:nvPr>
        </p:nvSpPr>
        <p:spPr>
          <a:xfrm>
            <a:off x="677334" y="1491175"/>
            <a:ext cx="8596668" cy="4550187"/>
          </a:xfrm>
        </p:spPr>
        <p:txBody>
          <a:bodyPr/>
          <a:lstStyle/>
          <a:p>
            <a:r>
              <a:rPr lang="fr-FR" dirty="0"/>
              <a:t>TALEND OPEN STUDIO</a:t>
            </a:r>
          </a:p>
          <a:p>
            <a:pPr marL="0" indent="0">
              <a:lnSpc>
                <a:spcPct val="150000"/>
              </a:lnSpc>
              <a:buNone/>
            </a:pPr>
            <a:r>
              <a:rPr lang="fr-FR" dirty="0"/>
              <a:t>C’est un outil pour l’intégration des données qui permet de concevoir, développer et déployer des processus d'intégration de données; l’intégration des application qui facilite l'intégration des applications en temps réel, ce qui est utile pour connecter différents systèmes et partager des données entre eux; la gestion de la qualité des données qui fournit des outils pour profiler, nettoyer et standardiser les données. Cela inclut la suppression des doublons, la correction des erreurs et l'amélioration de la qualité globale des données.</a:t>
            </a:r>
          </a:p>
        </p:txBody>
      </p:sp>
      <p:sp>
        <p:nvSpPr>
          <p:cNvPr id="4" name="Titre 1"/>
          <p:cNvSpPr txBox="1"/>
          <p:nvPr/>
        </p:nvSpPr>
        <p:spPr>
          <a:xfrm>
            <a:off x="677334" y="609600"/>
            <a:ext cx="10837332" cy="8815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a:t>OUTILS UTILISES ET PROCEDURE D’INSTALLATION</a:t>
            </a:r>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OUTILS UTILISES</a:t>
            </a:r>
          </a:p>
        </p:txBody>
      </p:sp>
      <p:sp>
        <p:nvSpPr>
          <p:cNvPr id="3" name="Espace réservé du contenu 2"/>
          <p:cNvSpPr>
            <a:spLocks noGrp="1"/>
          </p:cNvSpPr>
          <p:nvPr>
            <p:ph idx="1"/>
          </p:nvPr>
        </p:nvSpPr>
        <p:spPr>
          <a:xfrm>
            <a:off x="677334" y="1491175"/>
            <a:ext cx="8596668" cy="4550187"/>
          </a:xfrm>
        </p:spPr>
        <p:txBody>
          <a:bodyPr/>
          <a:lstStyle/>
          <a:p>
            <a:pPr>
              <a:lnSpc>
                <a:spcPct val="150000"/>
              </a:lnSpc>
            </a:pPr>
            <a:r>
              <a:rPr lang="fr-FR" dirty="0"/>
              <a:t>TALEND OPEN STUDIO</a:t>
            </a:r>
          </a:p>
          <a:p>
            <a:pPr>
              <a:lnSpc>
                <a:spcPct val="150000"/>
              </a:lnSpc>
            </a:pPr>
            <a:r>
              <a:rPr lang="fr-FR" dirty="0"/>
              <a:t>INSTALLATION</a:t>
            </a:r>
          </a:p>
          <a:p>
            <a:pPr marL="0" indent="0">
              <a:lnSpc>
                <a:spcPct val="150000"/>
              </a:lnSpc>
              <a:buNone/>
            </a:pPr>
            <a:r>
              <a:rPr lang="fr-FR" dirty="0"/>
              <a:t>	-Prérequis: </a:t>
            </a:r>
            <a:r>
              <a:rPr lang="fr-FR" dirty="0" smtClean="0"/>
              <a:t>JDK</a:t>
            </a:r>
            <a:endParaRPr lang="fr-FR" dirty="0"/>
          </a:p>
          <a:p>
            <a:pPr marL="0" indent="0">
              <a:lnSpc>
                <a:spcPct val="150000"/>
              </a:lnSpc>
              <a:buNone/>
            </a:pPr>
            <a:r>
              <a:rPr lang="fr-FR" dirty="0"/>
              <a:t>	-Téléchargez Talend Open Studio </a:t>
            </a:r>
          </a:p>
          <a:p>
            <a:pPr marL="0" indent="0">
              <a:lnSpc>
                <a:spcPct val="150000"/>
              </a:lnSpc>
              <a:buNone/>
            </a:pPr>
            <a:r>
              <a:rPr lang="fr-FR" dirty="0"/>
              <a:t>	-Installer Talend Open Studio: Décompressez le fichier téléchargé, </a:t>
            </a:r>
            <a:r>
              <a:rPr lang="fr-FR" dirty="0" smtClean="0"/>
              <a:t>Exécutez </a:t>
            </a:r>
            <a:r>
              <a:rPr lang="fr-FR" dirty="0"/>
              <a:t>le fichier ‘Talend-Studio-win-x86_64.exe ’ , Suivez les instructions à l’écran pour </a:t>
            </a:r>
            <a:r>
              <a:rPr lang="fr-FR" dirty="0" smtClean="0"/>
              <a:t>l’</a:t>
            </a:r>
            <a:r>
              <a:rPr lang="fr-FR" dirty="0" smtClean="0"/>
              <a:t>utiliser</a:t>
            </a:r>
            <a:r>
              <a:rPr lang="fr-FR" dirty="0" smtClean="0"/>
              <a:t>.</a:t>
            </a:r>
            <a:endParaRPr lang="fr-FR" dirty="0"/>
          </a:p>
          <a:p>
            <a:pPr marL="0" indent="0">
              <a:buNone/>
            </a:pPr>
            <a:endParaRPr lang="fr-FR" dirty="0"/>
          </a:p>
        </p:txBody>
      </p:sp>
      <p:sp>
        <p:nvSpPr>
          <p:cNvPr id="4" name="Titre 1"/>
          <p:cNvSpPr txBox="1"/>
          <p:nvPr/>
        </p:nvSpPr>
        <p:spPr>
          <a:xfrm>
            <a:off x="677334" y="609600"/>
            <a:ext cx="10837332" cy="8815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a:t>OUTILS UTILISES ET PROCEDURE D’INSTALLATION</a:t>
            </a:r>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OUTILS UTILISES</a:t>
            </a:r>
          </a:p>
        </p:txBody>
      </p:sp>
      <p:sp>
        <p:nvSpPr>
          <p:cNvPr id="3" name="Espace réservé du contenu 2"/>
          <p:cNvSpPr>
            <a:spLocks noGrp="1"/>
          </p:cNvSpPr>
          <p:nvPr>
            <p:ph idx="1"/>
          </p:nvPr>
        </p:nvSpPr>
        <p:spPr>
          <a:xfrm>
            <a:off x="677545" y="1490980"/>
            <a:ext cx="8596630" cy="5005070"/>
          </a:xfrm>
        </p:spPr>
        <p:txBody>
          <a:bodyPr>
            <a:normAutofit fontScale="97500"/>
          </a:bodyPr>
          <a:lstStyle/>
          <a:p>
            <a:pPr>
              <a:lnSpc>
                <a:spcPct val="150000"/>
              </a:lnSpc>
            </a:pPr>
            <a:r>
              <a:rPr lang="fr-FR" dirty="0"/>
              <a:t>PROMETHEUS</a:t>
            </a:r>
          </a:p>
          <a:p>
            <a:pPr marL="0" indent="0">
              <a:lnSpc>
                <a:spcPct val="150000"/>
              </a:lnSpc>
              <a:buNone/>
            </a:pPr>
            <a:r>
              <a:rPr lang="fr-FR" dirty="0" err="1"/>
              <a:t>Prometheus</a:t>
            </a:r>
            <a:r>
              <a:rPr lang="fr-FR" dirty="0"/>
              <a:t> est un outil open-source de surveillance et d'</a:t>
            </a:r>
            <a:r>
              <a:rPr lang="fr-FR" dirty="0" err="1"/>
              <a:t>alerting</a:t>
            </a:r>
            <a:r>
              <a:rPr lang="fr-FR" dirty="0"/>
              <a:t> pour les systèmes distribués.</a:t>
            </a:r>
          </a:p>
          <a:p>
            <a:pPr>
              <a:lnSpc>
                <a:spcPct val="150000"/>
              </a:lnSpc>
            </a:pPr>
            <a:r>
              <a:rPr lang="fr-FR" dirty="0"/>
              <a:t>INSTALLATION</a:t>
            </a:r>
          </a:p>
          <a:p>
            <a:pPr marL="0" indent="0">
              <a:lnSpc>
                <a:spcPct val="150000"/>
              </a:lnSpc>
              <a:buNone/>
            </a:pPr>
            <a:r>
              <a:rPr lang="fr-FR" dirty="0"/>
              <a:t>	-Téléchargez </a:t>
            </a:r>
            <a:r>
              <a:rPr lang="fr-FR" dirty="0" err="1"/>
              <a:t>Prometheus</a:t>
            </a:r>
            <a:endParaRPr lang="fr-FR" dirty="0"/>
          </a:p>
          <a:p>
            <a:pPr marL="0" indent="0">
              <a:lnSpc>
                <a:spcPct val="150000"/>
              </a:lnSpc>
              <a:buNone/>
            </a:pPr>
            <a:r>
              <a:rPr lang="fr-FR" dirty="0"/>
              <a:t>	-Installez </a:t>
            </a:r>
            <a:r>
              <a:rPr lang="fr-FR" dirty="0" err="1"/>
              <a:t>Prometheus</a:t>
            </a:r>
            <a:r>
              <a:rPr lang="fr-FR" dirty="0"/>
              <a:t>: Décompressez le fichier téléchargé, Dans le dossier décompressé se trouve un fichier ‘</a:t>
            </a:r>
            <a:r>
              <a:rPr lang="fr-FR" dirty="0" err="1"/>
              <a:t>prometheus.yml</a:t>
            </a:r>
            <a:r>
              <a:rPr lang="fr-FR" dirty="0"/>
              <a:t>’ qui contient les différentes configuration.</a:t>
            </a:r>
          </a:p>
          <a:p>
            <a:pPr marL="0" indent="457200">
              <a:lnSpc>
                <a:spcPct val="150000"/>
              </a:lnSpc>
              <a:buNone/>
            </a:pPr>
            <a:r>
              <a:rPr lang="en-US" altLang="fr-FR" dirty="0" err="1" smtClean="0"/>
              <a:t>Ajouter</a:t>
            </a:r>
            <a:r>
              <a:rPr lang="en-US" altLang="fr-FR" dirty="0" smtClean="0"/>
              <a:t> un job pour </a:t>
            </a:r>
            <a:r>
              <a:rPr lang="en-US" altLang="fr-FR" dirty="0" err="1" smtClean="0"/>
              <a:t>l’application</a:t>
            </a:r>
            <a:r>
              <a:rPr lang="en-US" altLang="fr-FR" dirty="0" smtClean="0"/>
              <a:t>  </a:t>
            </a:r>
            <a:r>
              <a:rPr lang="en-US" altLang="fr-FR" dirty="0" err="1" smtClean="0"/>
              <a:t>ainsi</a:t>
            </a:r>
            <a:r>
              <a:rPr lang="en-US" altLang="fr-FR" dirty="0" smtClean="0"/>
              <a:t> que son port </a:t>
            </a:r>
            <a:r>
              <a:rPr lang="en-US" altLang="fr-FR" dirty="0" err="1" smtClean="0"/>
              <a:t>dans</a:t>
            </a:r>
            <a:r>
              <a:rPr lang="en-US" altLang="fr-FR" dirty="0" smtClean="0"/>
              <a:t> le </a:t>
            </a:r>
            <a:r>
              <a:rPr lang="en-US" altLang="fr-FR" dirty="0" err="1" smtClean="0"/>
              <a:t>fichier</a:t>
            </a:r>
            <a:r>
              <a:rPr lang="en-US" altLang="fr-FR" dirty="0" smtClean="0"/>
              <a:t> </a:t>
            </a:r>
            <a:r>
              <a:rPr lang="fr-FR" dirty="0" err="1" smtClean="0"/>
              <a:t>prometheus.yml</a:t>
            </a:r>
            <a:endParaRPr lang="en-US" altLang="fr-FR" dirty="0"/>
          </a:p>
          <a:p>
            <a:pPr marL="0" indent="0">
              <a:lnSpc>
                <a:spcPct val="150000"/>
              </a:lnSpc>
              <a:buNone/>
            </a:pPr>
            <a:endParaRPr lang="fr-FR" dirty="0"/>
          </a:p>
          <a:p>
            <a:pPr marL="0" indent="0">
              <a:buNone/>
            </a:pPr>
            <a:endParaRPr lang="fr-FR" dirty="0"/>
          </a:p>
          <a:p>
            <a:pPr marL="0" indent="0">
              <a:buNone/>
            </a:pPr>
            <a:endParaRPr lang="fr-FR" dirty="0"/>
          </a:p>
        </p:txBody>
      </p:sp>
      <p:sp>
        <p:nvSpPr>
          <p:cNvPr id="4" name="Titre 1"/>
          <p:cNvSpPr txBox="1"/>
          <p:nvPr/>
        </p:nvSpPr>
        <p:spPr>
          <a:xfrm>
            <a:off x="677334" y="609600"/>
            <a:ext cx="10837332" cy="8815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a:t>OUTILS UTILISES ET PROCEDURE D’INSTALLATION</a:t>
            </a:r>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OUTILS UTILISES</a:t>
            </a:r>
          </a:p>
        </p:txBody>
      </p:sp>
      <p:sp>
        <p:nvSpPr>
          <p:cNvPr id="3" name="Espace réservé du contenu 2"/>
          <p:cNvSpPr>
            <a:spLocks noGrp="1"/>
          </p:cNvSpPr>
          <p:nvPr>
            <p:ph idx="1"/>
          </p:nvPr>
        </p:nvSpPr>
        <p:spPr>
          <a:xfrm>
            <a:off x="677334" y="1491175"/>
            <a:ext cx="8596668" cy="4550187"/>
          </a:xfrm>
        </p:spPr>
        <p:txBody>
          <a:bodyPr/>
          <a:lstStyle/>
          <a:p>
            <a:pPr>
              <a:lnSpc>
                <a:spcPct val="150000"/>
              </a:lnSpc>
            </a:pPr>
            <a:r>
              <a:rPr lang="fr-FR" dirty="0"/>
              <a:t>POSTMAN</a:t>
            </a:r>
          </a:p>
          <a:p>
            <a:pPr marL="0" indent="0">
              <a:lnSpc>
                <a:spcPct val="150000"/>
              </a:lnSpc>
              <a:buNone/>
            </a:pPr>
            <a:r>
              <a:rPr lang="fr-FR" dirty="0"/>
              <a:t>Postman est un outil utilisé pour le développement, le test et la documentation des API. Ces principales fonctionnalités sont:</a:t>
            </a:r>
          </a:p>
          <a:p>
            <a:pPr marL="0" indent="0">
              <a:lnSpc>
                <a:spcPct val="150000"/>
              </a:lnSpc>
              <a:buNone/>
            </a:pPr>
            <a:r>
              <a:rPr lang="fr-FR" dirty="0"/>
              <a:t>	Interface Utilisateur Intuitive</a:t>
            </a:r>
          </a:p>
          <a:p>
            <a:pPr marL="0" indent="0">
              <a:lnSpc>
                <a:spcPct val="150000"/>
              </a:lnSpc>
              <a:buNone/>
            </a:pPr>
            <a:r>
              <a:rPr lang="fr-FR" dirty="0"/>
              <a:t>	Collections de Requêtes</a:t>
            </a:r>
          </a:p>
          <a:p>
            <a:pPr marL="0" indent="0">
              <a:lnSpc>
                <a:spcPct val="150000"/>
              </a:lnSpc>
              <a:buNone/>
            </a:pPr>
            <a:r>
              <a:rPr lang="fr-FR" dirty="0"/>
              <a:t>	Variables Environnementales</a:t>
            </a:r>
          </a:p>
          <a:p>
            <a:pPr marL="0" indent="0">
              <a:lnSpc>
                <a:spcPct val="150000"/>
              </a:lnSpc>
              <a:buNone/>
            </a:pPr>
            <a:r>
              <a:rPr lang="fr-FR" dirty="0"/>
              <a:t>	Moniteurs</a:t>
            </a:r>
          </a:p>
        </p:txBody>
      </p:sp>
      <p:sp>
        <p:nvSpPr>
          <p:cNvPr id="4" name="Titre 1"/>
          <p:cNvSpPr txBox="1"/>
          <p:nvPr/>
        </p:nvSpPr>
        <p:spPr>
          <a:xfrm>
            <a:off x="677334" y="609600"/>
            <a:ext cx="10837332" cy="8815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a:t>OUTILS UTILISES ET PROCEDURE D’INSTALLATION</a:t>
            </a:r>
            <a:endParaRPr lang="fr-FR" dirty="0"/>
          </a:p>
        </p:txBody>
      </p:sp>
    </p:spTree>
  </p:cSld>
  <p:clrMapOvr>
    <a:masterClrMapping/>
  </p:clrMapOvr>
</p:sld>
</file>

<file path=ppt/theme/theme1.xml><?xml version="1.0" encoding="utf-8"?>
<a:theme xmlns:a="http://schemas.openxmlformats.org/drawingml/2006/main" name="Facette">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83</TotalTime>
  <Words>313</Words>
  <Application>Microsoft Office PowerPoint</Application>
  <PresentationFormat>Grand écran</PresentationFormat>
  <Paragraphs>68</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Trebuchet MS</vt:lpstr>
      <vt:lpstr>Wingdings 3</vt:lpstr>
      <vt:lpstr>Facette</vt:lpstr>
      <vt:lpstr>PROJET DE DEVELOPPEMENT A BASE DES COMPOSANTS ET DES SERVICES WEB </vt:lpstr>
      <vt:lpstr>PLAN</vt:lpstr>
      <vt:lpstr>PRESENTATION DU GROUPE</vt:lpstr>
      <vt:lpstr>OUTILS UTILISES ET PROCEDURE D’INSTALLATION</vt:lpstr>
      <vt:lpstr>OUTILS UTILISES</vt:lpstr>
      <vt:lpstr>OUTILS UTILISES</vt:lpstr>
      <vt:lpstr>OUTILS UTILISES</vt:lpstr>
      <vt:lpstr>OUTILS UTILISES</vt:lpstr>
      <vt:lpstr>OUTILS UTILISES</vt:lpstr>
      <vt:lpstr>OUTILS UTILISES</vt:lpstr>
      <vt:lpstr>PRESENTATION ET TEST DE L’APPLICATION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DEVELOPPEMENT A BASE DES COMPOSANTS ET DES SERVEURS WEB</dc:title>
  <dc:creator>Amandine</dc:creator>
  <cp:lastModifiedBy>User</cp:lastModifiedBy>
  <cp:revision>24</cp:revision>
  <dcterms:created xsi:type="dcterms:W3CDTF">2024-09-01T13:55:00Z</dcterms:created>
  <dcterms:modified xsi:type="dcterms:W3CDTF">2024-09-09T23:04:59Z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5A4F8DFD5DDA4A0A90A7BF2E262D97E8_12</vt:lpwstr>
  </property>
  <property fmtid="{D5CDD505-2E9C-101B-9397-08002B2CF9AE}" pid="3" name="KSOProductBuildVer">
    <vt:lpwstr>1036-12.2.0.18165</vt:lpwstr>
  </property>
</Properties>
</file>