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.answer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에다가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hide()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적용한 후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 시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button index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일치할 경우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적용이 되며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일치하지 않으면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slideUp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06" y="1843507"/>
            <a:ext cx="3195584" cy="1931757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4915908">
            <a:off x="7020684" y="4343894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366" y="3547999"/>
            <a:ext cx="4125921" cy="1971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" y="2041742"/>
            <a:ext cx="5298510" cy="32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29</cp:revision>
  <dcterms:created xsi:type="dcterms:W3CDTF">2022-11-23T12:59:06Z</dcterms:created>
  <dcterms:modified xsi:type="dcterms:W3CDTF">2022-12-13T15:32:05Z</dcterms:modified>
</cp:coreProperties>
</file>