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7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9435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103" y="4778386"/>
            <a:ext cx="6191794" cy="2091846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5819" y="5193367"/>
            <a:ext cx="5680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Code Review</a:t>
            </a:r>
          </a:p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By. </a:t>
            </a:r>
            <a:r>
              <a:rPr lang="en-US" altLang="ko-KR" sz="3200" b="1" dirty="0" err="1" smtClean="0">
                <a:solidFill>
                  <a:schemeClr val="bg2">
                    <a:lumMod val="25000"/>
                  </a:schemeClr>
                </a:solidFill>
              </a:rPr>
              <a:t>G.stone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0"/>
            <a:ext cx="62484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3600" y="0"/>
            <a:ext cx="6248399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" y="0"/>
            <a:ext cx="561703" cy="2312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931" y="627016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 smtClean="0">
                <a:solidFill>
                  <a:schemeClr val="bg2">
                    <a:lumMod val="50000"/>
                  </a:schemeClr>
                </a:solidFill>
              </a:rPr>
              <a:t>팀원</a:t>
            </a:r>
            <a:endParaRPr lang="ko-KR" altLang="en-US" sz="2400" b="1" spc="3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20931" y="1267097"/>
            <a:ext cx="47352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359" y="1580605"/>
            <a:ext cx="4153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팀장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우정현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부팀장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최유나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박찬형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조채이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박규남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 hide()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click()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1/2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02629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hide()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사용하여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.answer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요소들를 숨기게 하였고</a:t>
            </a: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click()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사용하여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클릭시 사라진 태그를 보이게 구현해 봤습니다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왼쪽 여백과 오른쪽 여백을 동일하게 주어 폰트 정렬를 맞추었습니다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0882" y="2327910"/>
            <a:ext cx="4038600" cy="2202180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65939" y="2098174"/>
            <a:ext cx="3625387" cy="3168300"/>
          </a:xfrm>
          <a:prstGeom prst="rect">
            <a:avLst/>
          </a:prstGeom>
        </p:spPr>
      </p:pic>
      <p:cxnSp>
        <p:nvCxnSpPr>
          <p:cNvPr id="63" name=""/>
          <p:cNvCxnSpPr/>
          <p:nvPr/>
        </p:nvCxnSpPr>
        <p:spPr>
          <a:xfrm>
            <a:off x="7484630" y="3823566"/>
            <a:ext cx="425586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"/>
          <p:cNvCxnSpPr/>
          <p:nvPr/>
        </p:nvCxnSpPr>
        <p:spPr>
          <a:xfrm>
            <a:off x="10282566" y="3823557"/>
            <a:ext cx="425586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미디어 쿼리</a:t>
            </a:r>
            <a:endParaRPr xmlns:mc="http://schemas.openxmlformats.org/markup-compatibility/2006" xmlns:hp="http://schemas.haansoft.com/office/presentation/8.0" lang="ko-KR" altLang="en-US" sz="2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2/2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3495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넓이 기준을 미디어 쿼리를 속성 부여하여 사이즈에 맞게 속성들를</a:t>
            </a: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구현해 봤습니다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1400" b="0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1.width 1024px</a:t>
            </a:r>
            <a:r>
              <a:rPr xmlns:mc="http://schemas.openxmlformats.org/markup-compatibility/2006" xmlns:hp="http://schemas.haansoft.com/office/presentation/8.0" lang="ko-KR" altLang="en-US" sz="1400" b="0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이상 사이즈에 구현된 화면</a:t>
            </a:r>
            <a:endParaRPr xmlns:mc="http://schemas.openxmlformats.org/markup-compatibility/2006" xmlns:hp="http://schemas.haansoft.com/office/presentation/8.0" lang="ko-KR" altLang="en-US" sz="1400" b="0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1400" b="0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2.width 768px~ 1023px</a:t>
            </a:r>
            <a:r>
              <a:rPr xmlns:mc="http://schemas.openxmlformats.org/markup-compatibility/2006" xmlns:hp="http://schemas.haansoft.com/office/presentation/8.0" lang="ko-KR" altLang="en-US" sz="1400" b="0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사이즈에 구현된 화면</a:t>
            </a:r>
            <a:endParaRPr xmlns:mc="http://schemas.openxmlformats.org/markup-compatibility/2006" xmlns:hp="http://schemas.haansoft.com/office/presentation/8.0" lang="ko-KR" altLang="en-US" sz="1400" b="0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1400" b="0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3.width 767px</a:t>
            </a:r>
            <a:r>
              <a:rPr xmlns:mc="http://schemas.openxmlformats.org/markup-compatibility/2006" xmlns:hp="http://schemas.haansoft.com/office/presentation/8.0" lang="ko-KR" altLang="en-US" sz="1400" b="0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이하 사이즈에 구현된 화면 </a:t>
            </a:r>
            <a:endParaRPr xmlns:mc="http://schemas.openxmlformats.org/markup-compatibility/2006" xmlns:hp="http://schemas.haansoft.com/office/presentation/8.0" lang="ko-KR" altLang="en-US" sz="1400" b="0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sz="1400" b="0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5127" y="2001421"/>
            <a:ext cx="3009900" cy="510540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6884" y="2798298"/>
            <a:ext cx="2977075" cy="411479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9336" y="3429000"/>
            <a:ext cx="3002866" cy="421066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11458" y="1854988"/>
            <a:ext cx="4674577" cy="1072150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456464" y="3151738"/>
            <a:ext cx="3023378" cy="1134502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156679" y="4315847"/>
            <a:ext cx="1562338" cy="1118678"/>
          </a:xfrm>
          <a:prstGeom prst="rect">
            <a:avLst/>
          </a:prstGeom>
        </p:spPr>
      </p:pic>
      <p:sp>
        <p:nvSpPr>
          <p:cNvPr id="70" name=""/>
          <p:cNvSpPr txBox="1"/>
          <p:nvPr/>
        </p:nvSpPr>
        <p:spPr>
          <a:xfrm>
            <a:off x="6329058" y="2365037"/>
            <a:ext cx="382256" cy="36673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1.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6309197" y="3551001"/>
            <a:ext cx="373543" cy="366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2.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6340000" y="4888958"/>
            <a:ext cx="281534" cy="36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3.</a:t>
            </a:r>
            <a:endParaRPr lang="en-US" altLang="ko-KR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230</ep:Words>
  <ep:PresentationFormat>와이드스크린</ep:PresentationFormat>
  <ep:Paragraphs>39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PowerPoint 프레젠테이션</vt:lpstr>
      <vt:lpstr>PowerPoint 프레젠테이션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2022-11-23T12:59:06.000</dcterms:created>
  <dc:creator>yuna</dc:creator>
  <cp:lastModifiedBy>gnpar</cp:lastModifiedBy>
  <dcterms:modified xsi:type="dcterms:W3CDTF">2022-12-15T14:09:17.879</dcterms:modified>
  <cp:revision>71</cp:revision>
  <dc:title>PowerPoint 프레젠테이션</dc:title>
  <cp:version>1000.0000.01</cp:version>
</cp:coreProperties>
</file>