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@media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@media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@media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사이즈가 달라지면 변하도록 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 rot="18656120">
            <a:off x="8834980" y="2704960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AB61E8-C65E-4958-895C-27B83298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01" y="2004836"/>
            <a:ext cx="2487753" cy="1825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827C00-6770-4DA9-B715-E343C0AA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830" y="3429000"/>
            <a:ext cx="2493677" cy="2017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D83E43-2B2F-4AD9-BB9C-A21675D62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62" y="2227601"/>
            <a:ext cx="390579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적용하여 원하는 텍스트를 클릭하면 안보이던 정보가 내려와 보이도록 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8311618" y="2231591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6DC00-B2EA-4AA5-B360-548037800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7" y="1894191"/>
            <a:ext cx="5026988" cy="1571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6FE56-FFFC-491A-810D-C99B85E6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8" y="1757935"/>
            <a:ext cx="4186107" cy="390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113F2-597A-4A77-B5FE-B5D21D0B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60" y="2909843"/>
            <a:ext cx="5165735" cy="26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admin</cp:lastModifiedBy>
  <cp:revision>30</cp:revision>
  <dcterms:created xsi:type="dcterms:W3CDTF">2022-11-23T12:59:06Z</dcterms:created>
  <dcterms:modified xsi:type="dcterms:W3CDTF">2022-12-16T10:13:26Z</dcterms:modified>
</cp:coreProperties>
</file>