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Code Review</a:t>
            </a:r>
          </a:p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>
                <a:solidFill>
                  <a:schemeClr val="bg2">
                    <a:lumMod val="50000"/>
                  </a:schemeClr>
                </a:solidFill>
              </a:rPr>
              <a:t>팀원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Mission08)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 찾아오시는 길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 자동으로 중앙 위치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박찬형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1/1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브라우저 사이즈를 변형시켜도 지도의 마커가 중앙에 위치하도록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 </a:t>
            </a:r>
            <a:r>
              <a:rPr lang="en-US" altLang="ko-KR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map.setCenter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좌표에 마커가 위치하게 하였습니다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아래쪽 화살표 21"/>
          <p:cNvSpPr/>
          <p:nvPr/>
        </p:nvSpPr>
        <p:spPr>
          <a:xfrm rot="17462624">
            <a:off x="8028599" y="3704434"/>
            <a:ext cx="401460" cy="113492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0F6A41-5AD3-4D35-A9BA-5BBA093B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8" y="2755404"/>
            <a:ext cx="5865223" cy="1575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FD782-3DE1-3098-B308-C539DE2A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5" y="1711229"/>
            <a:ext cx="3098247" cy="19463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237532-2B67-43F7-AB93-2ADCCB9CE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242" y="3383323"/>
            <a:ext cx="2766976" cy="21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조 채이</cp:lastModifiedBy>
  <cp:revision>32</cp:revision>
  <dcterms:created xsi:type="dcterms:W3CDTF">2022-11-23T12:59:06Z</dcterms:created>
  <dcterms:modified xsi:type="dcterms:W3CDTF">2022-12-23T10:56:46Z</dcterms:modified>
</cp:coreProperties>
</file>