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18"/>
  </p:notesMasterIdLst>
  <p:handoutMasterIdLst>
    <p:handoutMasterId r:id="rId19"/>
  </p:handoutMasterIdLst>
  <p:sldIdLst>
    <p:sldId id="267" r:id="rId6"/>
    <p:sldId id="279" r:id="rId7"/>
    <p:sldId id="278" r:id="rId8"/>
    <p:sldId id="281" r:id="rId9"/>
    <p:sldId id="268" r:id="rId10"/>
    <p:sldId id="288" r:id="rId11"/>
    <p:sldId id="284" r:id="rId12"/>
    <p:sldId id="285" r:id="rId13"/>
    <p:sldId id="286" r:id="rId14"/>
    <p:sldId id="287" r:id="rId15"/>
    <p:sldId id="289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D082A-C6FC-48BD-8A08-CE2710B97A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9B742-0ECB-47B0-B9D4-2B07454A0D67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sz="2800" dirty="0"/>
            <a:t>사진을 찍는다</a:t>
          </a:r>
        </a:p>
      </dgm:t>
    </dgm:pt>
    <dgm:pt modelId="{9AC6F05E-2323-4894-AD0D-B45AEEDACE74}" type="parTrans" cxnId="{06045EB8-8B60-4AC6-9639-47A4FD02665E}">
      <dgm:prSet/>
      <dgm:spPr/>
      <dgm:t>
        <a:bodyPr/>
        <a:lstStyle/>
        <a:p>
          <a:pPr latinLnBrk="1"/>
          <a:endParaRPr lang="ko-KR" altLang="en-US"/>
        </a:p>
      </dgm:t>
    </dgm:pt>
    <dgm:pt modelId="{FA9204A2-04CD-410C-8CD2-3E93D3B60F16}" type="sibTrans" cxnId="{06045EB8-8B60-4AC6-9639-47A4FD02665E}">
      <dgm:prSet/>
      <dgm:spPr/>
      <dgm:t>
        <a:bodyPr/>
        <a:lstStyle/>
        <a:p>
          <a:pPr latinLnBrk="1"/>
          <a:endParaRPr lang="ko-KR" altLang="en-US"/>
        </a:p>
      </dgm:t>
    </dgm:pt>
    <dgm:pt modelId="{EC404DB5-1CDF-4C33-BD18-1FB42EF838B1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sz="2800" dirty="0"/>
            <a:t>이미지를 </a:t>
          </a:r>
          <a:r>
            <a:rPr lang="ko-KR" altLang="en-US" sz="2800" dirty="0" err="1"/>
            <a:t>카툰화</a:t>
          </a:r>
          <a:r>
            <a:rPr lang="ko-KR" altLang="en-US" sz="2800" dirty="0"/>
            <a:t> 한다</a:t>
          </a:r>
        </a:p>
      </dgm:t>
    </dgm:pt>
    <dgm:pt modelId="{8904AAC6-F29B-4B6E-A63D-47DC4BB86596}" type="parTrans" cxnId="{46EC32E5-4195-499E-A2EF-D25BEE66F702}">
      <dgm:prSet/>
      <dgm:spPr/>
      <dgm:t>
        <a:bodyPr/>
        <a:lstStyle/>
        <a:p>
          <a:pPr latinLnBrk="1"/>
          <a:endParaRPr lang="ko-KR" altLang="en-US"/>
        </a:p>
      </dgm:t>
    </dgm:pt>
    <dgm:pt modelId="{57B18E17-9212-47B8-928C-2D18B2603164}" type="sibTrans" cxnId="{46EC32E5-4195-499E-A2EF-D25BEE66F702}">
      <dgm:prSet/>
      <dgm:spPr/>
      <dgm:t>
        <a:bodyPr/>
        <a:lstStyle/>
        <a:p>
          <a:pPr latinLnBrk="1"/>
          <a:endParaRPr lang="ko-KR" altLang="en-US"/>
        </a:p>
      </dgm:t>
    </dgm:pt>
    <dgm:pt modelId="{FA0E967E-5481-4BAC-ACB0-3A01F1051E0E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sz="2800" dirty="0"/>
            <a:t>만화를 만든다</a:t>
          </a:r>
        </a:p>
      </dgm:t>
    </dgm:pt>
    <dgm:pt modelId="{3A388D78-CE6F-46DF-ABA0-B3763500AC36}" type="parTrans" cxnId="{5A000A23-FBD9-4B7E-8A30-B899F0F666C1}">
      <dgm:prSet/>
      <dgm:spPr/>
      <dgm:t>
        <a:bodyPr/>
        <a:lstStyle/>
        <a:p>
          <a:pPr latinLnBrk="1"/>
          <a:endParaRPr lang="ko-KR" altLang="en-US"/>
        </a:p>
      </dgm:t>
    </dgm:pt>
    <dgm:pt modelId="{5F01D55D-216F-485B-8F2D-2163AFFF1E01}" type="sibTrans" cxnId="{5A000A23-FBD9-4B7E-8A30-B899F0F666C1}">
      <dgm:prSet/>
      <dgm:spPr/>
      <dgm:t>
        <a:bodyPr/>
        <a:lstStyle/>
        <a:p>
          <a:pPr latinLnBrk="1"/>
          <a:endParaRPr lang="ko-KR" altLang="en-US"/>
        </a:p>
      </dgm:t>
    </dgm:pt>
    <dgm:pt modelId="{D3E7C601-4B12-4A09-B4CB-9EEB99D6C517}" type="pres">
      <dgm:prSet presAssocID="{C51D082A-C6FC-48BD-8A08-CE2710B97A52}" presName="Name0" presStyleCnt="0">
        <dgm:presLayoutVars>
          <dgm:dir/>
          <dgm:resizeHandles val="exact"/>
        </dgm:presLayoutVars>
      </dgm:prSet>
      <dgm:spPr/>
    </dgm:pt>
    <dgm:pt modelId="{2FFB5BB4-ECB6-446B-9869-235E114F3FE0}" type="pres">
      <dgm:prSet presAssocID="{8D89B742-0ECB-47B0-B9D4-2B07454A0D67}" presName="node" presStyleLbl="node1" presStyleIdx="0" presStyleCnt="3" custScaleY="156827" custLinFactNeighborX="-836" custLinFactNeighborY="518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820EE-9837-469F-A877-CD66D41FC2F5}" type="pres">
      <dgm:prSet presAssocID="{FA9204A2-04CD-410C-8CD2-3E93D3B60F16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7033D6-B989-40B2-A9AE-F1D3579C507B}" type="pres">
      <dgm:prSet presAssocID="{FA9204A2-04CD-410C-8CD2-3E93D3B60F16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E09F424-E296-4B2C-A1C6-B4E343BF769F}" type="pres">
      <dgm:prSet presAssocID="{EC404DB5-1CDF-4C33-BD18-1FB42EF838B1}" presName="node" presStyleLbl="node1" presStyleIdx="1" presStyleCnt="3" custScaleY="157472" custLinFactNeighborX="0" custLinFactNeighborY="521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841A2-56A5-4FBE-94A5-BA1B85188E4C}" type="pres">
      <dgm:prSet presAssocID="{57B18E17-9212-47B8-928C-2D18B2603164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36E4D4C-D602-4AD6-89BF-E5A995A088DC}" type="pres">
      <dgm:prSet presAssocID="{57B18E17-9212-47B8-928C-2D18B2603164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157F5D0-8C7B-449B-8B2B-CC9C7B43B73B}" type="pres">
      <dgm:prSet presAssocID="{FA0E967E-5481-4BAC-ACB0-3A01F1051E0E}" presName="node" presStyleLbl="node1" presStyleIdx="2" presStyleCnt="3" custScaleY="151814" custLinFactNeighborX="837" custLinFactNeighborY="593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962C008-618C-4F32-9CCC-384F7CEF21A5}" type="presOf" srcId="{8D89B742-0ECB-47B0-B9D4-2B07454A0D67}" destId="{2FFB5BB4-ECB6-446B-9869-235E114F3FE0}" srcOrd="0" destOrd="0" presId="urn:microsoft.com/office/officeart/2005/8/layout/process1"/>
    <dgm:cxn modelId="{46EC32E5-4195-499E-A2EF-D25BEE66F702}" srcId="{C51D082A-C6FC-48BD-8A08-CE2710B97A52}" destId="{EC404DB5-1CDF-4C33-BD18-1FB42EF838B1}" srcOrd="1" destOrd="0" parTransId="{8904AAC6-F29B-4B6E-A63D-47DC4BB86596}" sibTransId="{57B18E17-9212-47B8-928C-2D18B2603164}"/>
    <dgm:cxn modelId="{E0052C21-3CDF-42A0-A430-C14D89D902B7}" type="presOf" srcId="{57B18E17-9212-47B8-928C-2D18B2603164}" destId="{436E4D4C-D602-4AD6-89BF-E5A995A088DC}" srcOrd="1" destOrd="0" presId="urn:microsoft.com/office/officeart/2005/8/layout/process1"/>
    <dgm:cxn modelId="{7509C880-5D7F-4A43-A659-2929C54270DF}" type="presOf" srcId="{EC404DB5-1CDF-4C33-BD18-1FB42EF838B1}" destId="{5E09F424-E296-4B2C-A1C6-B4E343BF769F}" srcOrd="0" destOrd="0" presId="urn:microsoft.com/office/officeart/2005/8/layout/process1"/>
    <dgm:cxn modelId="{4A80AAD5-2142-4976-A62D-CC9781365E4E}" type="presOf" srcId="{57B18E17-9212-47B8-928C-2D18B2603164}" destId="{0E0841A2-56A5-4FBE-94A5-BA1B85188E4C}" srcOrd="0" destOrd="0" presId="urn:microsoft.com/office/officeart/2005/8/layout/process1"/>
    <dgm:cxn modelId="{8335B823-7AD9-41DB-9854-B748D63F1F43}" type="presOf" srcId="{C51D082A-C6FC-48BD-8A08-CE2710B97A52}" destId="{D3E7C601-4B12-4A09-B4CB-9EEB99D6C517}" srcOrd="0" destOrd="0" presId="urn:microsoft.com/office/officeart/2005/8/layout/process1"/>
    <dgm:cxn modelId="{282327BD-7E09-4A83-AF08-25A45E0EE1AF}" type="presOf" srcId="{FA9204A2-04CD-410C-8CD2-3E93D3B60F16}" destId="{617033D6-B989-40B2-A9AE-F1D3579C507B}" srcOrd="1" destOrd="0" presId="urn:microsoft.com/office/officeart/2005/8/layout/process1"/>
    <dgm:cxn modelId="{5A000A23-FBD9-4B7E-8A30-B899F0F666C1}" srcId="{C51D082A-C6FC-48BD-8A08-CE2710B97A52}" destId="{FA0E967E-5481-4BAC-ACB0-3A01F1051E0E}" srcOrd="2" destOrd="0" parTransId="{3A388D78-CE6F-46DF-ABA0-B3763500AC36}" sibTransId="{5F01D55D-216F-485B-8F2D-2163AFFF1E01}"/>
    <dgm:cxn modelId="{771F17FD-6768-4525-9D4D-6651F7F30493}" type="presOf" srcId="{FA9204A2-04CD-410C-8CD2-3E93D3B60F16}" destId="{A52820EE-9837-469F-A877-CD66D41FC2F5}" srcOrd="0" destOrd="0" presId="urn:microsoft.com/office/officeart/2005/8/layout/process1"/>
    <dgm:cxn modelId="{06045EB8-8B60-4AC6-9639-47A4FD02665E}" srcId="{C51D082A-C6FC-48BD-8A08-CE2710B97A52}" destId="{8D89B742-0ECB-47B0-B9D4-2B07454A0D67}" srcOrd="0" destOrd="0" parTransId="{9AC6F05E-2323-4894-AD0D-B45AEEDACE74}" sibTransId="{FA9204A2-04CD-410C-8CD2-3E93D3B60F16}"/>
    <dgm:cxn modelId="{D58FD732-F652-4C74-91BA-20919C35BA64}" type="presOf" srcId="{FA0E967E-5481-4BAC-ACB0-3A01F1051E0E}" destId="{D157F5D0-8C7B-449B-8B2B-CC9C7B43B73B}" srcOrd="0" destOrd="0" presId="urn:microsoft.com/office/officeart/2005/8/layout/process1"/>
    <dgm:cxn modelId="{55BE39C2-9336-476C-A272-91BC7A6CF40F}" type="presParOf" srcId="{D3E7C601-4B12-4A09-B4CB-9EEB99D6C517}" destId="{2FFB5BB4-ECB6-446B-9869-235E114F3FE0}" srcOrd="0" destOrd="0" presId="urn:microsoft.com/office/officeart/2005/8/layout/process1"/>
    <dgm:cxn modelId="{6AAAC8AA-219A-4936-A8A7-03617E50D92D}" type="presParOf" srcId="{D3E7C601-4B12-4A09-B4CB-9EEB99D6C517}" destId="{A52820EE-9837-469F-A877-CD66D41FC2F5}" srcOrd="1" destOrd="0" presId="urn:microsoft.com/office/officeart/2005/8/layout/process1"/>
    <dgm:cxn modelId="{30A38A20-AD04-4F3A-9067-3100897E7AC5}" type="presParOf" srcId="{A52820EE-9837-469F-A877-CD66D41FC2F5}" destId="{617033D6-B989-40B2-A9AE-F1D3579C507B}" srcOrd="0" destOrd="0" presId="urn:microsoft.com/office/officeart/2005/8/layout/process1"/>
    <dgm:cxn modelId="{DE079857-E6A2-4A82-BFDF-41D0E69AB3AC}" type="presParOf" srcId="{D3E7C601-4B12-4A09-B4CB-9EEB99D6C517}" destId="{5E09F424-E296-4B2C-A1C6-B4E343BF769F}" srcOrd="2" destOrd="0" presId="urn:microsoft.com/office/officeart/2005/8/layout/process1"/>
    <dgm:cxn modelId="{B74BF432-7074-415C-A0BD-E1726BC76F39}" type="presParOf" srcId="{D3E7C601-4B12-4A09-B4CB-9EEB99D6C517}" destId="{0E0841A2-56A5-4FBE-94A5-BA1B85188E4C}" srcOrd="3" destOrd="0" presId="urn:microsoft.com/office/officeart/2005/8/layout/process1"/>
    <dgm:cxn modelId="{14EE4449-4B2C-4804-9A24-F363ECEB8813}" type="presParOf" srcId="{0E0841A2-56A5-4FBE-94A5-BA1B85188E4C}" destId="{436E4D4C-D602-4AD6-89BF-E5A995A088DC}" srcOrd="0" destOrd="0" presId="urn:microsoft.com/office/officeart/2005/8/layout/process1"/>
    <dgm:cxn modelId="{44536E22-44B3-43CD-B0AC-1D29ACB3C3CE}" type="presParOf" srcId="{D3E7C601-4B12-4A09-B4CB-9EEB99D6C517}" destId="{D157F5D0-8C7B-449B-8B2B-CC9C7B43B73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B5BB4-ECB6-446B-9869-235E114F3FE0}">
      <dsp:nvSpPr>
        <dsp:cNvPr id="0" name=""/>
        <dsp:cNvSpPr/>
      </dsp:nvSpPr>
      <dsp:spPr>
        <a:xfrm>
          <a:off x="4" y="1734997"/>
          <a:ext cx="2762398" cy="25993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사진을 찍는다</a:t>
          </a:r>
        </a:p>
      </dsp:txBody>
      <dsp:txXfrm>
        <a:off x="76135" y="1811128"/>
        <a:ext cx="2610136" cy="2447050"/>
      </dsp:txXfrm>
    </dsp:sp>
    <dsp:sp modelId="{A52820EE-9837-469F-A877-CD66D41FC2F5}">
      <dsp:nvSpPr>
        <dsp:cNvPr id="0" name=""/>
        <dsp:cNvSpPr/>
      </dsp:nvSpPr>
      <dsp:spPr>
        <a:xfrm rot="4733">
          <a:off x="3040952" y="2694807"/>
          <a:ext cx="590524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3040952" y="2831700"/>
        <a:ext cx="413367" cy="411044"/>
      </dsp:txXfrm>
    </dsp:sp>
    <dsp:sp modelId="{5E09F424-E296-4B2C-A1C6-B4E343BF769F}">
      <dsp:nvSpPr>
        <dsp:cNvPr id="0" name=""/>
        <dsp:cNvSpPr/>
      </dsp:nvSpPr>
      <dsp:spPr>
        <a:xfrm>
          <a:off x="3876600" y="1734989"/>
          <a:ext cx="2762398" cy="261000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이미지를 </a:t>
          </a:r>
          <a:r>
            <a:rPr lang="ko-KR" altLang="en-US" sz="2800" kern="1200" dirty="0" err="1"/>
            <a:t>카툰화</a:t>
          </a:r>
          <a:r>
            <a:rPr lang="ko-KR" altLang="en-US" sz="2800" kern="1200" dirty="0"/>
            <a:t> 한다</a:t>
          </a:r>
        </a:p>
      </dsp:txBody>
      <dsp:txXfrm>
        <a:off x="3953044" y="1811433"/>
        <a:ext cx="2609510" cy="2457114"/>
      </dsp:txXfrm>
    </dsp:sp>
    <dsp:sp modelId="{0E0841A2-56A5-4FBE-94A5-BA1B85188E4C}">
      <dsp:nvSpPr>
        <dsp:cNvPr id="0" name=""/>
        <dsp:cNvSpPr/>
      </dsp:nvSpPr>
      <dsp:spPr>
        <a:xfrm rot="47206">
          <a:off x="6917522" y="2724300"/>
          <a:ext cx="590582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6917530" y="2860099"/>
        <a:ext cx="413407" cy="411044"/>
      </dsp:txXfrm>
    </dsp:sp>
    <dsp:sp modelId="{D157F5D0-8C7B-449B-8B2B-CC9C7B43B73B}">
      <dsp:nvSpPr>
        <dsp:cNvPr id="0" name=""/>
        <dsp:cNvSpPr/>
      </dsp:nvSpPr>
      <dsp:spPr>
        <a:xfrm>
          <a:off x="7753201" y="1835113"/>
          <a:ext cx="2762398" cy="251622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만화를 만든다</a:t>
          </a:r>
        </a:p>
      </dsp:txBody>
      <dsp:txXfrm>
        <a:off x="7826899" y="1908811"/>
        <a:ext cx="2615002" cy="23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9A591099-7EBE-4D12-B880-CCA6B38B92A6}" type="datetimeFigureOut">
              <a:rPr lang="en-US" altLang="ko-KR" smtClean="0"/>
              <a:t>12/19/2016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3A36C10-A9D4-4995-9BAF-95FBD77A724B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CF4299-1721-48C6-878D-74296BE00D21}" type="datetimeFigureOut">
              <a:t>2016-12-19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3AEF9EC-8318-4FF6-847E-A85BBD2B7E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867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ko-KR" altLang="en-US" smtClean="0"/>
              <a:t>2016-12-19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pencvwikiproject/" TargetMode="External"/><Relationship Id="rId2" Type="http://schemas.openxmlformats.org/officeDocument/2006/relationships/hyperlink" Target="http://docs.opencv.org/2.4/modules/refma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droidpub.com/" TargetMode="External"/><Relationship Id="rId4" Type="http://schemas.openxmlformats.org/officeDocument/2006/relationships/hyperlink" Target="http://cafe.naver.com/opencv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../customXml/item4.xml"/><Relationship Id="rId7" Type="http://schemas.openxmlformats.org/officeDocument/2006/relationships/image" Target="../media/image12.emf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Algerian" panose="04020705040A02060702" pitchFamily="82" charset="0"/>
                <a:ea typeface="맑은 고딕" panose="020B0503020000020004" pitchFamily="50" charset="-127"/>
              </a:rPr>
              <a:t>2012150024  </a:t>
            </a:r>
            <a:r>
              <a:rPr lang="ko-KR" altLang="en-US" dirty="0" err="1" smtClean="0">
                <a:latin typeface="Algerian" panose="04020705040A02060702" pitchFamily="82" charset="0"/>
                <a:ea typeface="맑은 고딕" panose="020B0503020000020004" pitchFamily="50" charset="-127"/>
              </a:rPr>
              <a:t>백종엽</a:t>
            </a:r>
            <a:endParaRPr lang="en-US" altLang="ko-KR" dirty="0" smtClean="0">
              <a:latin typeface="Algerian" panose="04020705040A02060702" pitchFamily="82" charset="0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 smtClean="0">
                <a:latin typeface="Algerian" panose="04020705040A02060702" pitchFamily="82" charset="0"/>
              </a:rPr>
              <a:t>2013152038  </a:t>
            </a:r>
            <a:r>
              <a:rPr lang="ko-KR" altLang="en-US" dirty="0" err="1" smtClean="0">
                <a:latin typeface="Algerian" panose="04020705040A02060702" pitchFamily="82" charset="0"/>
              </a:rPr>
              <a:t>지상원</a:t>
            </a:r>
            <a:endParaRPr lang="en-US" altLang="ko-KR" dirty="0">
              <a:latin typeface="Algerian" panose="04020705040A02060702" pitchFamily="82" charset="0"/>
            </a:endParaRPr>
          </a:p>
          <a:p>
            <a:pPr algn="r"/>
            <a:r>
              <a:rPr lang="en-US" altLang="ko-KR" dirty="0" smtClean="0">
                <a:latin typeface="Algerian" panose="04020705040A02060702" pitchFamily="82" charset="0"/>
              </a:rPr>
              <a:t>2012152019</a:t>
            </a:r>
            <a:r>
              <a:rPr lang="en-US" altLang="ko-KR" dirty="0">
                <a:latin typeface="Algerian" panose="04020705040A02060702" pitchFamily="82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Algerian" panose="04020705040A02060702" pitchFamily="82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Algerian" panose="04020705040A02060702" pitchFamily="82" charset="0"/>
              </a:rPr>
              <a:t>송현호</a:t>
            </a:r>
            <a:endParaRPr lang="ko-KR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종합설계 수행일정</a:t>
            </a:r>
          </a:p>
        </p:txBody>
      </p:sp>
      <p:sp>
        <p:nvSpPr>
          <p:cNvPr id="2355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45CB4B-5177-4A1C-AAA7-5DD407AF9F1E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0" y="1399610"/>
            <a:ext cx="7405255" cy="52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필요 기술 및 참고 문헌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http://docs.opencv.org/2.4/modules/refman.html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https://sites.google.com/site/opencvwikiproject/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http://cafe.naver.com/opencv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안드로이드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http://www.androidpub.com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그림으로 쉽게 설명하는 안드로이드 프로그래밍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생능출판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9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490" y="281114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43808" y="19948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3806" y="251732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참조 및 사례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805" y="347967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시나리오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805" y="451277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환경과 방안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43807" y="506656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3807" y="562031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수행일정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Table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109" y="2468475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939BA5"/>
                </a:solidFill>
                <a:latin typeface="+mn-ea"/>
              </a:rPr>
              <a:t>This is agenda slide</a:t>
            </a:r>
            <a:endParaRPr lang="ko-KR" altLang="en-US" sz="1600" dirty="0">
              <a:solidFill>
                <a:srgbClr val="939BA5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43804" y="301811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43805" y="399622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3803" y="614713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3123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왜 제작하나요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>
                <a:latin typeface="+mn-ea"/>
              </a:rPr>
              <a:t>만화를 만들고 싶지만 그림을 못 그리는 사람들을 위해서 만듭니다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무엇을 제작하나요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>
                <a:latin typeface="+mn-ea"/>
              </a:rPr>
              <a:t>사진으로 만화를 만드는 어플입니다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어떤 효과가 있을까요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>
                <a:latin typeface="+mn-ea"/>
              </a:rPr>
              <a:t>쉽게 만들 수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재미있기 때문에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sns</a:t>
            </a:r>
            <a:r>
              <a:rPr lang="ko-KR" altLang="en-US" dirty="0">
                <a:latin typeface="+mn-ea"/>
              </a:rPr>
              <a:t>에서의 새로운 표현양식으로써 유행할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86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분석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54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3020290"/>
            <a:ext cx="1371600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1" name="Shape 299"/>
          <p:cNvGrpSpPr/>
          <p:nvPr/>
        </p:nvGrpSpPr>
        <p:grpSpPr>
          <a:xfrm>
            <a:off x="1371600" y="1841920"/>
            <a:ext cx="1676400" cy="1477993"/>
            <a:chOff x="1244325" y="314425"/>
            <a:chExt cx="444525" cy="370050"/>
          </a:xfrm>
          <a:solidFill>
            <a:srgbClr val="000000"/>
          </a:solidFill>
        </p:grpSpPr>
        <p:sp>
          <p:nvSpPr>
            <p:cNvPr id="12" name="Shape 30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0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302"/>
          <p:cNvGrpSpPr/>
          <p:nvPr/>
        </p:nvGrpSpPr>
        <p:grpSpPr>
          <a:xfrm>
            <a:off x="5369994" y="1908422"/>
            <a:ext cx="1452012" cy="1411491"/>
            <a:chOff x="1928175" y="312600"/>
            <a:chExt cx="425000" cy="373700"/>
          </a:xfrm>
          <a:solidFill>
            <a:srgbClr val="000000"/>
          </a:solidFill>
        </p:grpSpPr>
        <p:sp>
          <p:nvSpPr>
            <p:cNvPr id="15" name="Shape 30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0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3382" y="1906545"/>
            <a:ext cx="1181533" cy="14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및 사례</a:t>
            </a:r>
            <a:endParaRPr lang="ko-KR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1" y="2054369"/>
            <a:ext cx="3142927" cy="316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55" y="2054369"/>
            <a:ext cx="3185213" cy="3168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32" y="2054369"/>
            <a:ext cx="3232171" cy="316879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170218" y="1943532"/>
            <a:ext cx="0" cy="339046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74182" y="1943532"/>
            <a:ext cx="0" cy="339046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1" y="1468445"/>
            <a:ext cx="2084243" cy="4378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63" y="1519544"/>
            <a:ext cx="2084243" cy="43783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35" y="1468445"/>
            <a:ext cx="2084243" cy="43783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49" y="1519545"/>
            <a:ext cx="2084243" cy="43783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3" y="2078180"/>
            <a:ext cx="1813535" cy="31588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11" y="2078180"/>
            <a:ext cx="1861485" cy="3158837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4419053" y="2313708"/>
            <a:ext cx="930743" cy="74121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802" y="2078180"/>
            <a:ext cx="1818526" cy="3158837"/>
          </a:xfrm>
          <a:prstGeom prst="rect">
            <a:avLst/>
          </a:prstGeom>
        </p:spPr>
      </p:pic>
      <p:sp>
        <p:nvSpPr>
          <p:cNvPr id="17" name="타원형 설명선 16"/>
          <p:cNvSpPr/>
          <p:nvPr/>
        </p:nvSpPr>
        <p:spPr>
          <a:xfrm>
            <a:off x="6788053" y="2208799"/>
            <a:ext cx="308278" cy="20981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130145" y="2078180"/>
            <a:ext cx="1773382" cy="3158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972" y="2208799"/>
            <a:ext cx="709864" cy="12330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6836" y="3727599"/>
            <a:ext cx="746459" cy="1190764"/>
          </a:xfrm>
          <a:prstGeom prst="rect">
            <a:avLst/>
          </a:prstGeom>
        </p:spPr>
      </p:pic>
      <p:sp>
        <p:nvSpPr>
          <p:cNvPr id="22" name="위쪽 화살표 21"/>
          <p:cNvSpPr/>
          <p:nvPr/>
        </p:nvSpPr>
        <p:spPr>
          <a:xfrm>
            <a:off x="9398899" y="3708698"/>
            <a:ext cx="429490" cy="515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0236867" y="2797559"/>
            <a:ext cx="429490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73" y="2398280"/>
            <a:ext cx="3565634" cy="3565634"/>
          </a:xfrm>
          <a:prstGeom prst="rect">
            <a:avLst/>
          </a:prstGeom>
        </p:spPr>
      </p:pic>
      <p:pic>
        <p:nvPicPr>
          <p:cNvPr id="20" name="Picture 15" descr="6732AccessSv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27" y="1437872"/>
            <a:ext cx="1219200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 descr="6732AccessSv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61" y="5032051"/>
            <a:ext cx="1219200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40027" y="1100434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스티커 서버</a:t>
            </a:r>
            <a:endParaRPr lang="en-US" altLang="ko-KR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8408" y="605288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갤러리</a:t>
            </a:r>
            <a:endParaRPr lang="en-US" altLang="ko-KR" sz="1500" dirty="0"/>
          </a:p>
          <a:p>
            <a:r>
              <a:rPr lang="ko-KR" altLang="en-US" sz="1500" dirty="0"/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8482" y="2768305"/>
            <a:ext cx="2207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스티커를 가져와</a:t>
            </a:r>
            <a:endParaRPr lang="en-US" altLang="ko-KR" sz="1500" dirty="0"/>
          </a:p>
          <a:p>
            <a:r>
              <a:rPr lang="ko-KR" altLang="en-US" sz="1500" dirty="0"/>
              <a:t>화면에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15355" y="4404537"/>
            <a:ext cx="2201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출력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7749" y="5653823"/>
            <a:ext cx="2201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업로드</a:t>
            </a:r>
            <a:endParaRPr lang="en-US" altLang="ko-KR" sz="1500" dirty="0"/>
          </a:p>
        </p:txBody>
      </p:sp>
      <p:pic>
        <p:nvPicPr>
          <p:cNvPr id="30" name="Picture 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32" y="1843453"/>
            <a:ext cx="907270" cy="68190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888708" y="1546604"/>
            <a:ext cx="1135117" cy="3572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영상 입력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430429" y="2430009"/>
            <a:ext cx="0" cy="4156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6006147" y="5287432"/>
            <a:ext cx="1380744" cy="1379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/>
              <a:t>OpenCv</a:t>
            </a:r>
            <a:endParaRPr 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581423" y="2469916"/>
            <a:ext cx="881554" cy="46265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47802" y="5336399"/>
            <a:ext cx="1273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영상 처리</a:t>
            </a:r>
          </a:p>
        </p:txBody>
      </p:sp>
      <p:sp>
        <p:nvSpPr>
          <p:cNvPr id="47" name="타원형 설명선 46"/>
          <p:cNvSpPr/>
          <p:nvPr/>
        </p:nvSpPr>
        <p:spPr>
          <a:xfrm>
            <a:off x="8481616" y="4789019"/>
            <a:ext cx="2496065" cy="1037967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b="1" dirty="0"/>
              <a:t>+</a:t>
            </a:r>
            <a:r>
              <a:rPr lang="ko-KR" altLang="en-US" dirty="0" err="1"/>
              <a:t>말풍선</a:t>
            </a:r>
            <a:endParaRPr lang="ko-KR" altLang="en-US" dirty="0"/>
          </a:p>
        </p:txBody>
      </p:sp>
      <p:pic>
        <p:nvPicPr>
          <p:cNvPr id="56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9" y="3068387"/>
            <a:ext cx="799388" cy="8509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6626590" y="3968314"/>
            <a:ext cx="1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  <a:endParaRPr lang="en-US" altLang="ko-KR" dirty="0"/>
          </a:p>
        </p:txBody>
      </p:sp>
      <p:sp>
        <p:nvSpPr>
          <p:cNvPr id="62" name="액자 61"/>
          <p:cNvSpPr/>
          <p:nvPr/>
        </p:nvSpPr>
        <p:spPr>
          <a:xfrm>
            <a:off x="9084280" y="1403343"/>
            <a:ext cx="1748114" cy="1356035"/>
          </a:xfrm>
          <a:prstGeom prst="fram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레이아웃에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추가</a:t>
            </a:r>
          </a:p>
        </p:txBody>
      </p:sp>
      <p:cxnSp>
        <p:nvCxnSpPr>
          <p:cNvPr id="3" name="직선 화살표 연결선 2"/>
          <p:cNvCxnSpPr>
            <a:stCxn id="21" idx="0"/>
          </p:cNvCxnSpPr>
          <p:nvPr/>
        </p:nvCxnSpPr>
        <p:spPr>
          <a:xfrm flipV="1">
            <a:off x="2044461" y="4691663"/>
            <a:ext cx="1266295" cy="34038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2669625" y="5254494"/>
            <a:ext cx="893379" cy="30972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9" idx="3"/>
          </p:cNvCxnSpPr>
          <p:nvPr/>
        </p:nvCxnSpPr>
        <p:spPr>
          <a:xfrm flipV="1">
            <a:off x="4989666" y="5815405"/>
            <a:ext cx="927658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57" idx="2"/>
          </p:cNvCxnSpPr>
          <p:nvPr/>
        </p:nvCxnSpPr>
        <p:spPr>
          <a:xfrm rot="5400000" flipH="1" flipV="1">
            <a:off x="6789609" y="4796070"/>
            <a:ext cx="916848" cy="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47" idx="2"/>
          </p:cNvCxnSpPr>
          <p:nvPr/>
        </p:nvCxnSpPr>
        <p:spPr>
          <a:xfrm rot="16200000" flipH="1">
            <a:off x="7380964" y="4207350"/>
            <a:ext cx="1339689" cy="861616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0800000">
            <a:off x="7704084" y="3762703"/>
            <a:ext cx="1380197" cy="1099154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62" idx="2"/>
          </p:cNvCxnSpPr>
          <p:nvPr/>
        </p:nvCxnSpPr>
        <p:spPr>
          <a:xfrm flipV="1">
            <a:off x="7248032" y="2759378"/>
            <a:ext cx="2710305" cy="173188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56" idx="0"/>
          </p:cNvCxnSpPr>
          <p:nvPr/>
        </p:nvCxnSpPr>
        <p:spPr>
          <a:xfrm rot="10800000" flipV="1">
            <a:off x="7096213" y="1903803"/>
            <a:ext cx="1900642" cy="1164584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56" idx="1"/>
          </p:cNvCxnSpPr>
          <p:nvPr/>
        </p:nvCxnSpPr>
        <p:spPr>
          <a:xfrm>
            <a:off x="5160579" y="3368469"/>
            <a:ext cx="1535940" cy="125398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0800000" flipV="1">
            <a:off x="5328745" y="3762703"/>
            <a:ext cx="1367774" cy="205610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71" y="12827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000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개발 환경과 방안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1B82F-1468-40AC-99E8-C125ABA2B8FC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4722"/>
              </p:ext>
            </p:extLst>
          </p:nvPr>
        </p:nvGraphicFramePr>
        <p:xfrm>
          <a:off x="1904956" y="2015489"/>
          <a:ext cx="8222024" cy="3619501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684064">
                  <a:extLst>
                    <a:ext uri="{9D8B030D-6E8A-4147-A177-3AD203B41FA5}">
                      <a16:colId xmlns:a16="http://schemas.microsoft.com/office/drawing/2014/main" val="3309210343"/>
                    </a:ext>
                  </a:extLst>
                </a:gridCol>
                <a:gridCol w="6537960">
                  <a:extLst>
                    <a:ext uri="{9D8B030D-6E8A-4147-A177-3AD203B41FA5}">
                      <a16:colId xmlns:a16="http://schemas.microsoft.com/office/drawing/2014/main" val="2259446261"/>
                    </a:ext>
                  </a:extLst>
                </a:gridCol>
              </a:tblGrid>
              <a:tr h="547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Media </a:t>
                      </a:r>
                      <a:r>
                        <a:rPr lang="en-US" altLang="ko-KR" baseline="0" dirty="0" smtClean="0"/>
                        <a:t>MT6735 1.30GHz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17457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GB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2987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Graphics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ARM Mali-T720 </a:t>
                      </a:r>
                      <a:r>
                        <a:rPr lang="en-US" altLang="ko-KR" sz="1800" kern="1200" dirty="0" smtClean="0">
                          <a:effectLst/>
                        </a:rPr>
                        <a:t>650 MHz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4399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en-US" altLang="ko-KR" baseline="0" dirty="0" smtClean="0"/>
                        <a:t> GB </a:t>
                      </a:r>
                      <a:r>
                        <a:rPr lang="ko-KR" altLang="en-US" baseline="0" dirty="0" smtClean="0"/>
                        <a:t>내장 메모리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711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O/S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Android Marshmallow (6.0.1)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27925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</a:t>
                      </a:r>
                      <a:r>
                        <a:rPr lang="en-US" altLang="ko-KR" dirty="0" smtClean="0"/>
                        <a:t>tool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안드로이드 스튜디오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4385"/>
                  </a:ext>
                </a:extLst>
              </a:tr>
              <a:tr h="5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언어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r>
                        <a:rPr lang="en-US" altLang="ko-KR" baseline="0" dirty="0" smtClean="0"/>
                        <a:t>, C++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업무 분담</a:t>
            </a:r>
          </a:p>
        </p:txBody>
      </p:sp>
      <p:sp>
        <p:nvSpPr>
          <p:cNvPr id="2256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562DAF-21F3-4C90-B865-8441488D5B56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99704"/>
              </p:ext>
            </p:extLst>
          </p:nvPr>
        </p:nvGraphicFramePr>
        <p:xfrm>
          <a:off x="2620962" y="2021633"/>
          <a:ext cx="6950075" cy="4334717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98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백 종엽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송 현호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 상원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OpenCV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안드로이드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서버에 대한 자료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영상처리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이미지편집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8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카메라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만화화 필터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레이아웃 기능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스티커 서버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공용 갤러리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88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원격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System.Storyboarding.WindowsPhoneIcons.Camera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Props1.xml><?xml version="1.0" encoding="utf-8"?>
<ds:datastoreItem xmlns:ds="http://schemas.openxmlformats.org/officeDocument/2006/customXml" ds:itemID="{C84A47AE-1FF5-4D4D-9788-3C3F0DB559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4200F-B09A-4528-A396-FB3F8B4273F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2E3D6-A15E-4470-9972-0F26D47862D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007FA8-CAD6-4558-B0A2-162E91AD0C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HY중고딕</vt:lpstr>
      <vt:lpstr>굴림</vt:lpstr>
      <vt:lpstr>나눔바른고딕</vt:lpstr>
      <vt:lpstr>Algerian</vt:lpstr>
      <vt:lpstr>Arial</vt:lpstr>
      <vt:lpstr>Georgia</vt:lpstr>
      <vt:lpstr>Wingdings</vt:lpstr>
      <vt:lpstr>맑은 고딕</vt:lpstr>
      <vt:lpstr>Office 테마</vt:lpstr>
      <vt:lpstr>데이툰</vt:lpstr>
      <vt:lpstr>PowerPoint 프레젠테이션</vt:lpstr>
      <vt:lpstr>개요</vt:lpstr>
      <vt:lpstr>분석</vt:lpstr>
      <vt:lpstr>참조 및 사례</vt:lpstr>
      <vt:lpstr>시나리오</vt:lpstr>
      <vt:lpstr>구성도</vt:lpstr>
      <vt:lpstr>개발 환경과 방안</vt:lpstr>
      <vt:lpstr>업무 분담</vt:lpstr>
      <vt:lpstr>종합설계 수행일정</vt:lpstr>
      <vt:lpstr>필요 기술 및 참고 문헌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2016-12-11T10:23:36Z</dcterms:created>
  <dcterms:modified xsi:type="dcterms:W3CDTF">2016-12-19T00:44:52Z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