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5"/>
  </p:sldMasterIdLst>
  <p:notesMasterIdLst>
    <p:notesMasterId r:id="rId19"/>
  </p:notesMasterIdLst>
  <p:handoutMasterIdLst>
    <p:handoutMasterId r:id="rId20"/>
  </p:handoutMasterIdLst>
  <p:sldIdLst>
    <p:sldId id="267" r:id="rId6"/>
    <p:sldId id="321" r:id="rId7"/>
    <p:sldId id="303" r:id="rId8"/>
    <p:sldId id="308" r:id="rId9"/>
    <p:sldId id="284" r:id="rId10"/>
    <p:sldId id="309" r:id="rId11"/>
    <p:sldId id="285" r:id="rId12"/>
    <p:sldId id="324" r:id="rId13"/>
    <p:sldId id="323" r:id="rId14"/>
    <p:sldId id="286" r:id="rId15"/>
    <p:sldId id="287" r:id="rId16"/>
    <p:sldId id="289" r:id="rId17"/>
    <p:sldId id="29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39">
          <p15:clr>
            <a:srgbClr val="A4A3A4"/>
          </p15:clr>
        </p15:guide>
        <p15:guide id="2" orient="horz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0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480" y="84"/>
      </p:cViewPr>
      <p:guideLst>
        <p:guide pos="3839"/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52" y="78"/>
      </p:cViewPr>
      <p:guideLst>
        <p:guide pos="3839"/>
        <p:guide orient="horz"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9A591099-7EBE-4D12-B880-CCA6B38B92A6}" type="datetimeFigureOut">
              <a:rPr lang="en-US" altLang="ko-KR" smtClean="0"/>
              <a:t>4/16/2017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3A36C10-A9D4-4995-9BAF-95FBD77A724B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CF4299-1721-48C6-878D-74296BE00D21}" type="datetimeFigureOut">
              <a:t>2017-04-16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23AEF9EC-8318-4FF6-847E-A85BBD2B7E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AF7-53C0-4FD5-8CB2-AF71B33D995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19D-0358-4E14-A5C3-5F9CBCF3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7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1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8" name="사각형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8679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AF7-53C0-4FD5-8CB2-AF71B33D995A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19D-0358-4E14-A5C3-5F9CBCF3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86EA-95E3-4DA0-97E2-7D1BBAC51A0F}" type="datetime1">
              <a:rPr lang="ko-KR" altLang="en-US" smtClean="0"/>
              <a:t>2017-04-16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6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opencvwikiproject/" TargetMode="External"/><Relationship Id="rId2" Type="http://schemas.openxmlformats.org/officeDocument/2006/relationships/hyperlink" Target="http://docs.opencv.org/2.4/modules/refma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://www.androidpub.com/" TargetMode="External"/><Relationship Id="rId4" Type="http://schemas.openxmlformats.org/officeDocument/2006/relationships/hyperlink" Target="http://cafe.naver.com/openc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aer/Graduated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 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>
              <a:latin typeface="Algerian" panose="04020705040A02060702" pitchFamily="82" charset="0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latin typeface="+mn-ea"/>
              </a:rPr>
              <a:t>2012150024</a:t>
            </a:r>
            <a:r>
              <a:rPr lang="en-US" altLang="ko-KR" dirty="0">
                <a:latin typeface="Algerian" panose="04020705040A02060702" pitchFamily="82" charset="0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Algerian" panose="04020705040A02060702" pitchFamily="82" charset="0"/>
                <a:ea typeface="맑은 고딕" panose="020B0503020000020004" pitchFamily="50" charset="-127"/>
              </a:rPr>
              <a:t>백 종엽</a:t>
            </a:r>
            <a:endParaRPr lang="en-US" altLang="ko-KR" dirty="0">
              <a:latin typeface="Algerian" panose="04020705040A02060702" pitchFamily="82" charset="0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latin typeface="+mn-ea"/>
              </a:rPr>
              <a:t>2013152038</a:t>
            </a:r>
            <a:r>
              <a:rPr lang="en-US" altLang="ko-KR" dirty="0">
                <a:latin typeface="Algerian" panose="04020705040A02060702" pitchFamily="82" charset="0"/>
              </a:rPr>
              <a:t>  </a:t>
            </a:r>
            <a:r>
              <a:rPr lang="ko-KR" altLang="en-US" dirty="0">
                <a:latin typeface="Algerian" panose="04020705040A02060702" pitchFamily="82" charset="0"/>
              </a:rPr>
              <a:t>지 상원</a:t>
            </a:r>
            <a:endParaRPr lang="en-US" altLang="ko-KR" dirty="0">
              <a:latin typeface="Algerian" panose="04020705040A02060702" pitchFamily="82" charset="0"/>
            </a:endParaRPr>
          </a:p>
          <a:p>
            <a:pPr algn="r"/>
            <a:r>
              <a:rPr lang="en-US" altLang="ko-KR" dirty="0">
                <a:latin typeface="+mn-ea"/>
              </a:rPr>
              <a:t>2012152019</a:t>
            </a:r>
            <a:r>
              <a:rPr lang="en-US" altLang="ko-KR" dirty="0">
                <a:latin typeface="Algerian" panose="04020705040A02060702" pitchFamily="82" charset="0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Algerian" panose="04020705040A02060702" pitchFamily="82" charset="0"/>
              </a:rPr>
              <a:t>송 현호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030298"/>
              </p:ext>
            </p:extLst>
          </p:nvPr>
        </p:nvGraphicFramePr>
        <p:xfrm>
          <a:off x="742949" y="809625"/>
          <a:ext cx="10906127" cy="5664475"/>
        </p:xfrm>
        <a:graphic>
          <a:graphicData uri="http://schemas.openxmlformats.org/drawingml/2006/table">
            <a:tbl>
              <a:tblPr/>
              <a:tblGrid>
                <a:gridCol w="148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8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73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백 종엽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송 현호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 상원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1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OpenCV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 카메라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안드로이드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웹툰 등 만화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Windows APM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28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사진 필터를 이용한 편집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안면 인식 기능을 통한 스티커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사진을 만화처럼 연속적으로 묶어 줌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레이아웃 기능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안면 스티커를 저장하는 데이터베이스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업로드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다운로드가 가능한 공유 게시판 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56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카메라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만화화 필터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안면 스티커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그리드 뷰를 이용해 이미지 불러오기로 여러 사진을 골라서 원하는 장면에 넣어준다 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스티커 서버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공용 갤러리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32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장비 작동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원격 작동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0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40" y="332810"/>
            <a:ext cx="8409709" cy="595963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9182100" y="5190384"/>
            <a:ext cx="295275" cy="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9896473" y="5190383"/>
            <a:ext cx="295275" cy="1"/>
          </a:xfrm>
          <a:prstGeom prst="line">
            <a:avLst/>
          </a:prstGeom>
          <a:ln w="47625">
            <a:solidFill>
              <a:srgbClr val="7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9239249" y="5199170"/>
            <a:ext cx="295275" cy="1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24998" y="5000625"/>
            <a:ext cx="0" cy="8001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42924" y="1409700"/>
            <a:ext cx="10791825" cy="4743450"/>
          </a:xfrm>
        </p:spPr>
        <p:txBody>
          <a:bodyPr>
            <a:normAutofit fontScale="85000" lnSpcReduction="20000"/>
          </a:bodyPr>
          <a:lstStyle/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용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APM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관련 서적 및 사이트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1"/>
                </a:solidFill>
              </a:rPr>
              <a:t>O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penCV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hlinkClick r:id="rId2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http://docs.opencv.org/2.4/modules/refman.html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https://sites.google.com/site/opencvwikiproject/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http://cafe.naver.com/opencv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안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드로이드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hlinkClick r:id="rId5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http://www.androidpub.com/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그림으로 쉽게 설명하는 안드로이드 프로그래밍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생능출판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90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2490" y="281114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감사합니다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3808" y="3139156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무엇을 만드나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43802" y="2628710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참조 및 사례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3805" y="400895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환경과 방안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1587" y="471696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 분담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1586" y="515447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수행일정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43801" y="360574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구성도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1587" y="562106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참고문헌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23680" y="2053503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Table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808" y="2137310"/>
            <a:ext cx="16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지적사항 개선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43808" y="431730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발 현황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32056" y="2549456"/>
            <a:ext cx="971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4000" dirty="0" err="1" smtClean="0">
                <a:solidFill>
                  <a:schemeClr val="accent1">
                    <a:lumMod val="75000"/>
                  </a:schemeClr>
                </a:solidFill>
              </a:rPr>
              <a:t>데</a:t>
            </a:r>
            <a:r>
              <a:rPr lang="ko-KR" altLang="en-US" sz="4000" dirty="0" err="1" smtClean="0"/>
              <a:t>모시</a:t>
            </a:r>
            <a:r>
              <a:rPr lang="ko-KR" altLang="en-US" sz="4000" dirty="0" smtClean="0"/>
              <a:t> 보여줘야 할 내용이 무엇인지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21792" y="2395728"/>
            <a:ext cx="413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</a:rPr>
              <a:t>데이</a:t>
            </a:r>
            <a:r>
              <a:rPr lang="ko-KR" altLang="en-US" sz="4800" dirty="0">
                <a:solidFill>
                  <a:schemeClr val="accent1"/>
                </a:solidFill>
              </a:rPr>
              <a:t>툰</a:t>
            </a:r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en-US" altLang="ko-KR" sz="48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864" y="3493615"/>
            <a:ext cx="869289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sz="2400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누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구나 쉽게 만화같은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효과와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귀여운 스티커로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멋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진 만화를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만들어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공유할 수 있는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5789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08" y="-407725"/>
            <a:ext cx="2215977" cy="1999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528" y="1922706"/>
            <a:ext cx="1053477" cy="142891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31" y="2803425"/>
            <a:ext cx="1053477" cy="14289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50" y="584127"/>
            <a:ext cx="1661284" cy="16993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236" y="1896932"/>
            <a:ext cx="1533525" cy="3067050"/>
          </a:xfrm>
          <a:prstGeom prst="rect">
            <a:avLst/>
          </a:prstGeom>
        </p:spPr>
      </p:pic>
      <p:grpSp>
        <p:nvGrpSpPr>
          <p:cNvPr id="43" name="Shape 302"/>
          <p:cNvGrpSpPr/>
          <p:nvPr/>
        </p:nvGrpSpPr>
        <p:grpSpPr>
          <a:xfrm>
            <a:off x="3296545" y="5286710"/>
            <a:ext cx="1152292" cy="1120807"/>
            <a:chOff x="1928175" y="312600"/>
            <a:chExt cx="425000" cy="373700"/>
          </a:xfrm>
          <a:solidFill>
            <a:srgbClr val="000000"/>
          </a:solidFill>
        </p:grpSpPr>
        <p:sp>
          <p:nvSpPr>
            <p:cNvPr id="45" name="Shape 30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874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7494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6241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34989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43736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2483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6123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997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0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874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7494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6241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34989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43736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2483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6123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997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496" y="5139491"/>
            <a:ext cx="1181533" cy="1415243"/>
          </a:xfrm>
          <a:prstGeom prst="rect">
            <a:avLst/>
          </a:prstGeom>
        </p:spPr>
      </p:pic>
      <p:sp>
        <p:nvSpPr>
          <p:cNvPr id="100" name="아래쪽 화살표 99"/>
          <p:cNvSpPr/>
          <p:nvPr/>
        </p:nvSpPr>
        <p:spPr>
          <a:xfrm>
            <a:off x="6345973" y="1045170"/>
            <a:ext cx="384048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위로 굽은 화살표 102"/>
          <p:cNvSpPr/>
          <p:nvPr/>
        </p:nvSpPr>
        <p:spPr>
          <a:xfrm flipH="1">
            <a:off x="4406421" y="2283455"/>
            <a:ext cx="1254255" cy="7074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아래쪽 화살표 103"/>
          <p:cNvSpPr/>
          <p:nvPr/>
        </p:nvSpPr>
        <p:spPr>
          <a:xfrm>
            <a:off x="3677868" y="2338414"/>
            <a:ext cx="384048" cy="2893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아래쪽 화살표 104"/>
          <p:cNvSpPr/>
          <p:nvPr/>
        </p:nvSpPr>
        <p:spPr>
          <a:xfrm rot="16200000">
            <a:off x="2753156" y="2860369"/>
            <a:ext cx="384048" cy="146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아래쪽 화살표 105"/>
          <p:cNvSpPr/>
          <p:nvPr/>
        </p:nvSpPr>
        <p:spPr>
          <a:xfrm rot="16200000">
            <a:off x="6382142" y="3513011"/>
            <a:ext cx="384048" cy="4151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아래쪽 화살표 107"/>
          <p:cNvSpPr/>
          <p:nvPr/>
        </p:nvSpPr>
        <p:spPr>
          <a:xfrm rot="5400000">
            <a:off x="6382142" y="3989360"/>
            <a:ext cx="384048" cy="4151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위로 굽은 화살표 109"/>
          <p:cNvSpPr/>
          <p:nvPr/>
        </p:nvSpPr>
        <p:spPr>
          <a:xfrm rot="16200000">
            <a:off x="8029557" y="3618108"/>
            <a:ext cx="815144" cy="20436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아래쪽 화살표 111"/>
          <p:cNvSpPr/>
          <p:nvPr/>
        </p:nvSpPr>
        <p:spPr>
          <a:xfrm rot="16200000">
            <a:off x="8293380" y="1709433"/>
            <a:ext cx="384048" cy="214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아래쪽 화살표 112"/>
          <p:cNvSpPr/>
          <p:nvPr/>
        </p:nvSpPr>
        <p:spPr>
          <a:xfrm rot="5400000">
            <a:off x="8293381" y="1268333"/>
            <a:ext cx="384048" cy="214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50976" y="2128838"/>
            <a:ext cx="8156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Android Studio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이용하여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App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최신 안드로이드 버전을 기반으로 제작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카메라는 안드로이드 카메라를 사용함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OpenCV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이용한 영상처리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필터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및 안면인식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스티커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그 외의 기능은 순수코딩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레이아웃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erver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이용한 서버 원하는 스티커를 받아온다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공용갤러리를 통한 작품 공유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Apache)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48290"/>
              </p:ext>
            </p:extLst>
          </p:nvPr>
        </p:nvGraphicFramePr>
        <p:xfrm>
          <a:off x="676275" y="676277"/>
          <a:ext cx="10810875" cy="5693916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2214322">
                  <a:extLst>
                    <a:ext uri="{9D8B030D-6E8A-4147-A177-3AD203B41FA5}">
                      <a16:colId xmlns:a16="http://schemas.microsoft.com/office/drawing/2014/main" val="3309210343"/>
                    </a:ext>
                  </a:extLst>
                </a:gridCol>
                <a:gridCol w="8596553">
                  <a:extLst>
                    <a:ext uri="{9D8B030D-6E8A-4147-A177-3AD203B41FA5}">
                      <a16:colId xmlns:a16="http://schemas.microsoft.com/office/drawing/2014/main" val="2259446261"/>
                    </a:ext>
                  </a:extLst>
                </a:gridCol>
              </a:tblGrid>
              <a:tr h="853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Media </a:t>
                      </a:r>
                      <a:r>
                        <a:rPr lang="en-US" altLang="ko-KR" baseline="0" dirty="0"/>
                        <a:t>MT6735 1.30GHz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17457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GB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32987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Graphics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ARM Mali-T720 </a:t>
                      </a:r>
                      <a:r>
                        <a:rPr lang="en-US" altLang="ko-KR" sz="1800" kern="1200" dirty="0">
                          <a:effectLst/>
                        </a:rPr>
                        <a:t>650 MHz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94399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en-US" altLang="ko-KR" baseline="0" dirty="0"/>
                        <a:t> GB </a:t>
                      </a:r>
                      <a:r>
                        <a:rPr lang="ko-KR" altLang="en-US" baseline="0" dirty="0"/>
                        <a:t>내장 메모리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1711"/>
                  </a:ext>
                </a:extLst>
              </a:tr>
              <a:tr h="844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O/S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Marshmallow (6.0.1)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27925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</a:t>
                      </a:r>
                      <a:r>
                        <a:rPr lang="en-US" altLang="ko-KR" dirty="0"/>
                        <a:t>tool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 스튜디오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94385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</a:t>
                      </a:r>
                      <a:r>
                        <a:rPr lang="ko-KR" altLang="en-US" baseline="0" dirty="0"/>
                        <a:t> 언어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en-US" altLang="ko-KR" baseline="0" dirty="0"/>
                        <a:t>, C++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6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1" y="2342847"/>
            <a:ext cx="81564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1"/>
                </a:solidFill>
              </a:rPr>
              <a:t>개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발 완료한 기능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흑백 필터 구현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컬러 필터 구현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유채화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필터 구현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스티커 부착 기능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서버 추가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컷 레이아웃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말 풍선 추가 기능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공유 갤러리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개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발할 기능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필터 업그레이드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서버로부터 스티커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받는 기능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더 다양한 레이아웃과 말 풍선 형태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개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발에서 제외할 기능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무리하지 않은 주제를 선정 하였으므로 계획대로 개발할 예정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50976" y="2128838"/>
            <a:ext cx="81564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졸업</a:t>
            </a:r>
            <a:r>
              <a:rPr lang="ko-KR" altLang="en-US" dirty="0" smtClean="0"/>
              <a:t>작품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github.com/kinaer/GraduatedProject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accent1"/>
                </a:solidFill>
              </a:rPr>
              <a:t>팀</a:t>
            </a:r>
            <a:r>
              <a:rPr lang="ko-KR" altLang="en-US" dirty="0" err="1" smtClean="0"/>
              <a:t>원별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GitHub ID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팀장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백종엽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ID : </a:t>
            </a: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</a:rPr>
              <a:t>kinaer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지상원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ID : </a:t>
            </a: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</a:rPr>
              <a:t>Jisangwon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송현호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ID : hgke66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WindowsPhoneIcons.Camera" Revision="1" Stencil="System.Storyboarding.WindowsPhoneIcons" StencilVersion="0.1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9A94200F-B09A-4528-A396-FB3F8B4273F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84A47AE-1FF5-4D4D-9788-3C3F0DB559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007FA8-CAD6-4558-B0A2-162E91AD0C3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2E3D6-A15E-4470-9972-0F26D47862D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23</Pages>
  <Words>350</Words>
  <Characters>0</Characters>
  <Application>Microsoft Office PowerPoint</Application>
  <DocSecurity>0</DocSecurity>
  <PresentationFormat>와이드스크린</PresentationFormat>
  <Lines>0</Lines>
  <Paragraphs>113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HY중고딕</vt:lpstr>
      <vt:lpstr>굴림</vt:lpstr>
      <vt:lpstr>나눔바른고딕</vt:lpstr>
      <vt:lpstr>맑은 고딕</vt:lpstr>
      <vt:lpstr>Algerian</vt:lpstr>
      <vt:lpstr>Arial</vt:lpstr>
      <vt:lpstr>Georgia</vt:lpstr>
      <vt:lpstr>Wingdings</vt:lpstr>
      <vt:lpstr>Office 테마</vt:lpstr>
      <vt:lpstr>DayToon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</cp:revision>
  <dcterms:modified xsi:type="dcterms:W3CDTF">2017-04-16T12:07:21Z</dcterms:modified>
</cp:coreProperties>
</file>