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6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E6565-35FE-4709-AB14-544A72DECD2F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1C81-CF2C-4E52-84A9-357932CFAC4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68E6-59A9-43DE-BFE3-AF4C630F2CDB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0CD2-01C5-4870-86DC-CE11BD802A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717032"/>
            <a:ext cx="7056784" cy="648072"/>
          </a:xfrm>
        </p:spPr>
        <p:txBody>
          <a:bodyPr/>
          <a:lstStyle/>
          <a:p>
            <a:pPr algn="l"/>
            <a:r>
              <a:rPr lang="ru-RU" sz="2000" dirty="0" smtClean="0">
                <a:latin typeface="+mn-lt"/>
              </a:rPr>
              <a:t>Автор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 smtClean="0"/>
              <a:t>Название проекта</a:t>
            </a:r>
            <a:endParaRPr lang="ru-RU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605150" y="765351"/>
            <a:ext cx="5460607" cy="566299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algn="r" defTabSz="91429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ru-RU" altLang="ko-KR" sz="1400" b="1" dirty="0" smtClean="0">
                <a:ln w="11430"/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삼성고딕 L" panose="020B0600000000000000" pitchFamily="50" charset="-127"/>
                <a:cs typeface="Arial" panose="020B0604020202020204" pitchFamily="34" charset="0"/>
              </a:rPr>
              <a:t>Летняя практика студентов</a:t>
            </a:r>
          </a:p>
          <a:p>
            <a:pPr marL="0" marR="0" lvl="0" indent="0" algn="r" defTabSz="91429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ru-RU" altLang="ko-KR" sz="1400" b="1" dirty="0" smtClean="0">
                <a:ln w="11430"/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삼성고딕 L" panose="020B0600000000000000" pitchFamily="50" charset="-127"/>
                <a:cs typeface="Arial" panose="020B0604020202020204" pitchFamily="34" charset="0"/>
              </a:rPr>
              <a:t>Июль 2016</a:t>
            </a:r>
            <a:endParaRPr kumimoji="1" lang="ko-KR" altLang="en-US" sz="1400" b="1" dirty="0">
              <a:ln w="11430"/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삼성고딕 L" panose="020B06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181601" y="332656"/>
            <a:ext cx="3900433" cy="4007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ct val="20000"/>
              </a:spcBef>
            </a:pPr>
            <a:r>
              <a:rPr kumimoji="1" lang="en-US" altLang="ko-KR" sz="1900" b="1" dirty="0" smtClean="0">
                <a:ln w="11430"/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삼성고딕 L" panose="020B0600000000000000" pitchFamily="50" charset="-127"/>
                <a:cs typeface="Arial" panose="020B0604020202020204" pitchFamily="34" charset="0"/>
              </a:rPr>
              <a:t>Samsung R&amp;D Institute Rus</a:t>
            </a:r>
            <a:endParaRPr kumimoji="1" lang="ko-KR" altLang="en-US" sz="1900" b="1" dirty="0">
              <a:ln w="11430"/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삼성고딕 L" panose="020B06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99592" y="4293096"/>
            <a:ext cx="7200800" cy="78544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Вуз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altLang="en-US" sz="2000" dirty="0" smtClean="0">
                <a:solidFill>
                  <a:schemeClr val="tx2"/>
                </a:solidFill>
                <a:ea typeface="+mj-ea"/>
                <a:cs typeface="+mj-cs"/>
              </a:rPr>
              <a:t>Факультет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ru-RU" sz="2000" dirty="0" smtClean="0"/>
              <a:t>группа, курс</a:t>
            </a:r>
            <a:r>
              <a:rPr kumimoji="0" lang="ru-RU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2882420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Презентация должна содержать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0CD2-01C5-4870-86DC-CE11BD802A6C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Основную </a:t>
            </a:r>
            <a:r>
              <a:rPr lang="ru-RU" dirty="0" smtClean="0"/>
              <a:t>идею проекта </a:t>
            </a:r>
            <a:r>
              <a:rPr lang="ru-RU" dirty="0" smtClean="0"/>
              <a:t>= суть</a:t>
            </a:r>
            <a:endParaRPr lang="ru-RU" dirty="0" smtClean="0"/>
          </a:p>
          <a:p>
            <a:pPr lvl="0"/>
            <a:r>
              <a:rPr lang="ru-RU" dirty="0" smtClean="0"/>
              <a:t>Анализ проблемной ситуации = </a:t>
            </a:r>
            <a:r>
              <a:rPr lang="ru-RU" dirty="0" smtClean="0"/>
              <a:t>актуальность, цель</a:t>
            </a:r>
            <a:endParaRPr lang="ru-RU" dirty="0" smtClean="0"/>
          </a:p>
          <a:p>
            <a:pPr lvl="0"/>
            <a:r>
              <a:rPr lang="ru-RU" dirty="0" smtClean="0"/>
              <a:t>Постановка задачи </a:t>
            </a:r>
            <a:r>
              <a:rPr lang="ru-RU" dirty="0" smtClean="0"/>
              <a:t>проекта</a:t>
            </a:r>
          </a:p>
          <a:p>
            <a:pPr lvl="0"/>
            <a:r>
              <a:rPr lang="ru-RU" dirty="0" smtClean="0"/>
              <a:t>Описание результата, </a:t>
            </a:r>
            <a:r>
              <a:rPr lang="ru-RU" dirty="0" smtClean="0"/>
              <a:t>который вы получили</a:t>
            </a:r>
          </a:p>
          <a:p>
            <a:pPr lvl="0"/>
            <a:r>
              <a:rPr lang="ru-RU" dirty="0" smtClean="0"/>
              <a:t>Заключительный слайд – приобретенный опыт, планы на будущее проекта (если есть)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Мои контакты</a:t>
            </a:r>
          </a:p>
          <a:p>
            <a:r>
              <a:rPr lang="en-US" dirty="0" smtClean="0"/>
              <a:t>@mail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152</TotalTime>
  <Words>65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Название проекта</vt:lpstr>
      <vt:lpstr>Презентация должна содержать:</vt:lpstr>
      <vt:lpstr>Спасибо за внимание!</vt:lpstr>
    </vt:vector>
  </TitlesOfParts>
  <Company>Samsung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</dc:title>
  <dc:creator>Medvedev Pavel</dc:creator>
  <cp:lastModifiedBy>svetlana.yun</cp:lastModifiedBy>
  <cp:revision>14</cp:revision>
  <dcterms:created xsi:type="dcterms:W3CDTF">2016-06-06T09:00:54Z</dcterms:created>
  <dcterms:modified xsi:type="dcterms:W3CDTF">2016-07-12T08:13:54Z</dcterms:modified>
</cp:coreProperties>
</file>