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0" r:id="rId3"/>
    <p:sldId id="275" r:id="rId4"/>
    <p:sldId id="276" r:id="rId5"/>
    <p:sldId id="281" r:id="rId6"/>
    <p:sldId id="277" r:id="rId7"/>
    <p:sldId id="282" r:id="rId8"/>
    <p:sldId id="278" r:id="rId9"/>
    <p:sldId id="283" r:id="rId10"/>
    <p:sldId id="284" r:id="rId11"/>
    <p:sldId id="290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木南　貴志" initials="木南　貴志" lastIdx="1" clrIdx="0">
    <p:extLst>
      <p:ext uri="{19B8F6BF-5375-455C-9EA6-DF929625EA0E}">
        <p15:presenceInfo xmlns:p15="http://schemas.microsoft.com/office/powerpoint/2012/main" userId="S-1-5-21-4152629249-3974259796-137475245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A0A"/>
    <a:srgbClr val="1E1E1E"/>
    <a:srgbClr val="00B0F0"/>
    <a:srgbClr val="F08504"/>
    <a:srgbClr val="555753"/>
    <a:srgbClr val="FDFDFD"/>
    <a:srgbClr val="FF9966"/>
    <a:srgbClr val="BF1E56"/>
    <a:srgbClr val="3C3C3C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DE66F-7756-47A2-A851-3E485595C3C1}" v="86" dt="2021-10-03T18:00:1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8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南 貴志" userId="73a51520db0b10bf" providerId="LiveId" clId="{B97DE66F-7756-47A2-A851-3E485595C3C1}"/>
    <pc:docChg chg="undo redo custSel addSld delSld modSld sldOrd">
      <pc:chgData name="木南 貴志" userId="73a51520db0b10bf" providerId="LiveId" clId="{B97DE66F-7756-47A2-A851-3E485595C3C1}" dt="2021-10-03T18:00:23.152" v="1626" actId="478"/>
      <pc:docMkLst>
        <pc:docMk/>
      </pc:docMkLst>
      <pc:sldChg chg="modSp mod">
        <pc:chgData name="木南 貴志" userId="73a51520db0b10bf" providerId="LiveId" clId="{B97DE66F-7756-47A2-A851-3E485595C3C1}" dt="2021-10-03T17:36:58.206" v="937" actId="20577"/>
        <pc:sldMkLst>
          <pc:docMk/>
          <pc:sldMk cId="1713108130" sldId="256"/>
        </pc:sldMkLst>
        <pc:spChg chg="mod">
          <ac:chgData name="木南 貴志" userId="73a51520db0b10bf" providerId="LiveId" clId="{B97DE66F-7756-47A2-A851-3E485595C3C1}" dt="2021-10-03T17:36:52.452" v="934" actId="20577"/>
          <ac:spMkLst>
            <pc:docMk/>
            <pc:sldMk cId="1713108130" sldId="256"/>
            <ac:spMk id="2" creationId="{00000000-0000-0000-0000-000000000000}"/>
          </ac:spMkLst>
        </pc:spChg>
        <pc:spChg chg="mod">
          <ac:chgData name="木南 貴志" userId="73a51520db0b10bf" providerId="LiveId" clId="{B97DE66F-7756-47A2-A851-3E485595C3C1}" dt="2021-10-03T17:36:58.206" v="937" actId="20577"/>
          <ac:spMkLst>
            <pc:docMk/>
            <pc:sldMk cId="1713108130" sldId="256"/>
            <ac:spMk id="5" creationId="{00000000-0000-0000-0000-000000000000}"/>
          </ac:spMkLst>
        </pc:spChg>
      </pc:sldChg>
      <pc:sldChg chg="del">
        <pc:chgData name="木南 貴志" userId="73a51520db0b10bf" providerId="LiveId" clId="{B97DE66F-7756-47A2-A851-3E485595C3C1}" dt="2021-10-03T17:36:44.324" v="927" actId="47"/>
        <pc:sldMkLst>
          <pc:docMk/>
          <pc:sldMk cId="2521445228" sldId="265"/>
        </pc:sldMkLst>
      </pc:sldChg>
      <pc:sldChg chg="addSp delSp modSp mod modClrScheme chgLayout">
        <pc:chgData name="木南 貴志" userId="73a51520db0b10bf" providerId="LiveId" clId="{B97DE66F-7756-47A2-A851-3E485595C3C1}" dt="2021-10-03T17:56:25.207" v="1312" actId="1076"/>
        <pc:sldMkLst>
          <pc:docMk/>
          <pc:sldMk cId="267068249" sldId="275"/>
        </pc:sldMkLst>
        <pc:spChg chg="del">
          <ac:chgData name="木南 貴志" userId="73a51520db0b10bf" providerId="LiveId" clId="{B97DE66F-7756-47A2-A851-3E485595C3C1}" dt="2021-10-03T16:19:08.209" v="0" actId="700"/>
          <ac:spMkLst>
            <pc:docMk/>
            <pc:sldMk cId="267068249" sldId="275"/>
            <ac:spMk id="2" creationId="{282B4436-1CED-4B61-8907-D8044A3DC127}"/>
          </ac:spMkLst>
        </pc:spChg>
        <pc:spChg chg="del">
          <ac:chgData name="木南 貴志" userId="73a51520db0b10bf" providerId="LiveId" clId="{B97DE66F-7756-47A2-A851-3E485595C3C1}" dt="2021-10-03T16:19:08.209" v="0" actId="700"/>
          <ac:spMkLst>
            <pc:docMk/>
            <pc:sldMk cId="267068249" sldId="275"/>
            <ac:spMk id="3" creationId="{4D06CB97-38C5-4B41-A5EE-BC22627AA0A5}"/>
          </ac:spMkLst>
        </pc:spChg>
        <pc:spChg chg="del mod ord">
          <ac:chgData name="木南 貴志" userId="73a51520db0b10bf" providerId="LiveId" clId="{B97DE66F-7756-47A2-A851-3E485595C3C1}" dt="2021-10-03T16:19:12.932" v="2" actId="478"/>
          <ac:spMkLst>
            <pc:docMk/>
            <pc:sldMk cId="267068249" sldId="275"/>
            <ac:spMk id="4" creationId="{83E31E50-6697-4ED0-A253-FA8999E48C7D}"/>
          </ac:spMkLst>
        </pc:spChg>
        <pc:spChg chg="del">
          <ac:chgData name="木南 貴志" userId="73a51520db0b10bf" providerId="LiveId" clId="{B97DE66F-7756-47A2-A851-3E485595C3C1}" dt="2021-10-03T16:19:08.209" v="0" actId="700"/>
          <ac:spMkLst>
            <pc:docMk/>
            <pc:sldMk cId="267068249" sldId="275"/>
            <ac:spMk id="5" creationId="{A76C6658-41AE-41C4-93FF-E922DDCFABB7}"/>
          </ac:spMkLst>
        </pc:spChg>
        <pc:spChg chg="add del mod">
          <ac:chgData name="木南 貴志" userId="73a51520db0b10bf" providerId="LiveId" clId="{B97DE66F-7756-47A2-A851-3E485595C3C1}" dt="2021-10-03T16:26:03.781" v="19" actId="478"/>
          <ac:spMkLst>
            <pc:docMk/>
            <pc:sldMk cId="267068249" sldId="275"/>
            <ac:spMk id="7" creationId="{50A96CC0-2397-4CF8-9CAC-A0AE998CE9AE}"/>
          </ac:spMkLst>
        </pc:spChg>
        <pc:spChg chg="add mod">
          <ac:chgData name="木南 貴志" userId="73a51520db0b10bf" providerId="LiveId" clId="{B97DE66F-7756-47A2-A851-3E485595C3C1}" dt="2021-10-03T16:47:54.906" v="243" actId="368"/>
          <ac:spMkLst>
            <pc:docMk/>
            <pc:sldMk cId="267068249" sldId="275"/>
            <ac:spMk id="15" creationId="{B56C5171-AB6A-4D5B-AA7B-B80AC8DEBA45}"/>
          </ac:spMkLst>
        </pc:spChg>
        <pc:spChg chg="add del mod">
          <ac:chgData name="木南 貴志" userId="73a51520db0b10bf" providerId="LiveId" clId="{B97DE66F-7756-47A2-A851-3E485595C3C1}" dt="2021-10-03T16:31:33.226" v="99" actId="478"/>
          <ac:spMkLst>
            <pc:docMk/>
            <pc:sldMk cId="267068249" sldId="275"/>
            <ac:spMk id="16" creationId="{89B6F2B3-A3BD-498B-ABE1-5199BDA387FD}"/>
          </ac:spMkLst>
        </pc:spChg>
        <pc:spChg chg="add del mod">
          <ac:chgData name="木南 貴志" userId="73a51520db0b10bf" providerId="LiveId" clId="{B97DE66F-7756-47A2-A851-3E485595C3C1}" dt="2021-10-03T16:31:33.226" v="99" actId="478"/>
          <ac:spMkLst>
            <pc:docMk/>
            <pc:sldMk cId="267068249" sldId="275"/>
            <ac:spMk id="17" creationId="{DF04712C-EC66-43E2-99B8-8C0A75A8C8C4}"/>
          </ac:spMkLst>
        </pc:spChg>
        <pc:spChg chg="add del mod">
          <ac:chgData name="木南 貴志" userId="73a51520db0b10bf" providerId="LiveId" clId="{B97DE66F-7756-47A2-A851-3E485595C3C1}" dt="2021-10-03T16:31:33.226" v="99" actId="478"/>
          <ac:spMkLst>
            <pc:docMk/>
            <pc:sldMk cId="267068249" sldId="275"/>
            <ac:spMk id="18" creationId="{420E2661-2693-44E1-9093-AD361546CA93}"/>
          </ac:spMkLst>
        </pc:spChg>
        <pc:spChg chg="add del mod">
          <ac:chgData name="木南 貴志" userId="73a51520db0b10bf" providerId="LiveId" clId="{B97DE66F-7756-47A2-A851-3E485595C3C1}" dt="2021-10-03T16:31:33.226" v="99" actId="478"/>
          <ac:spMkLst>
            <pc:docMk/>
            <pc:sldMk cId="267068249" sldId="275"/>
            <ac:spMk id="19" creationId="{FAABB0BA-DE8F-4C58-A6AC-1157F1037DFC}"/>
          </ac:spMkLst>
        </pc:spChg>
        <pc:spChg chg="add del mod">
          <ac:chgData name="木南 貴志" userId="73a51520db0b10bf" providerId="LiveId" clId="{B97DE66F-7756-47A2-A851-3E485595C3C1}" dt="2021-10-03T16:31:33.226" v="99" actId="478"/>
          <ac:spMkLst>
            <pc:docMk/>
            <pc:sldMk cId="267068249" sldId="275"/>
            <ac:spMk id="20" creationId="{FB8D1E28-7F86-4234-9207-325524D96EC7}"/>
          </ac:spMkLst>
        </pc:spChg>
        <pc:spChg chg="add del mod">
          <ac:chgData name="木南 貴志" userId="73a51520db0b10bf" providerId="LiveId" clId="{B97DE66F-7756-47A2-A851-3E485595C3C1}" dt="2021-10-03T16:31:33.226" v="99" actId="478"/>
          <ac:spMkLst>
            <pc:docMk/>
            <pc:sldMk cId="267068249" sldId="275"/>
            <ac:spMk id="21" creationId="{506F6700-DDDD-48DF-8290-AF9F4201FBFC}"/>
          </ac:spMkLst>
        </pc:spChg>
        <pc:spChg chg="add mod">
          <ac:chgData name="木南 貴志" userId="73a51520db0b10bf" providerId="LiveId" clId="{B97DE66F-7756-47A2-A851-3E485595C3C1}" dt="2021-10-03T16:48:03.511" v="244" actId="1582"/>
          <ac:spMkLst>
            <pc:docMk/>
            <pc:sldMk cId="267068249" sldId="275"/>
            <ac:spMk id="22" creationId="{E2B314FE-19E3-4712-99D7-2A0FAE95C77B}"/>
          </ac:spMkLst>
        </pc:spChg>
        <pc:spChg chg="add mod">
          <ac:chgData name="木南 貴志" userId="73a51520db0b10bf" providerId="LiveId" clId="{B97DE66F-7756-47A2-A851-3E485595C3C1}" dt="2021-10-03T16:48:03.511" v="244" actId="1582"/>
          <ac:spMkLst>
            <pc:docMk/>
            <pc:sldMk cId="267068249" sldId="275"/>
            <ac:spMk id="23" creationId="{CD82819D-5720-4BCC-93DA-0F375DD55E49}"/>
          </ac:spMkLst>
        </pc:spChg>
        <pc:spChg chg="add mod">
          <ac:chgData name="木南 貴志" userId="73a51520db0b10bf" providerId="LiveId" clId="{B97DE66F-7756-47A2-A851-3E485595C3C1}" dt="2021-10-03T16:48:03.511" v="244" actId="1582"/>
          <ac:spMkLst>
            <pc:docMk/>
            <pc:sldMk cId="267068249" sldId="275"/>
            <ac:spMk id="24" creationId="{810B6C84-114C-43E4-A3A6-8C8F4C63BAC0}"/>
          </ac:spMkLst>
        </pc:spChg>
        <pc:spChg chg="add mod">
          <ac:chgData name="木南 貴志" userId="73a51520db0b10bf" providerId="LiveId" clId="{B97DE66F-7756-47A2-A851-3E485595C3C1}" dt="2021-10-03T16:48:03.511" v="244" actId="1582"/>
          <ac:spMkLst>
            <pc:docMk/>
            <pc:sldMk cId="267068249" sldId="275"/>
            <ac:spMk id="25" creationId="{DDF81EB6-D024-4C69-AB81-AA3C38C5CED8}"/>
          </ac:spMkLst>
        </pc:spChg>
        <pc:spChg chg="add mod">
          <ac:chgData name="木南 貴志" userId="73a51520db0b10bf" providerId="LiveId" clId="{B97DE66F-7756-47A2-A851-3E485595C3C1}" dt="2021-10-03T16:48:03.511" v="244" actId="1582"/>
          <ac:spMkLst>
            <pc:docMk/>
            <pc:sldMk cId="267068249" sldId="275"/>
            <ac:spMk id="26" creationId="{70C0B58E-43FE-4054-9DCB-7415EECD6A96}"/>
          </ac:spMkLst>
        </pc:spChg>
        <pc:spChg chg="add mod">
          <ac:chgData name="木南 貴志" userId="73a51520db0b10bf" providerId="LiveId" clId="{B97DE66F-7756-47A2-A851-3E485595C3C1}" dt="2021-10-03T16:48:03.511" v="244" actId="1582"/>
          <ac:spMkLst>
            <pc:docMk/>
            <pc:sldMk cId="267068249" sldId="275"/>
            <ac:spMk id="28" creationId="{3CCDE235-B5A9-4558-A5C2-01DB09A495DD}"/>
          </ac:spMkLst>
        </pc:spChg>
        <pc:spChg chg="add mod">
          <ac:chgData name="木南 貴志" userId="73a51520db0b10bf" providerId="LiveId" clId="{B97DE66F-7756-47A2-A851-3E485595C3C1}" dt="2021-10-03T16:48:11.328" v="245" actId="1582"/>
          <ac:spMkLst>
            <pc:docMk/>
            <pc:sldMk cId="267068249" sldId="275"/>
            <ac:spMk id="29" creationId="{FE7FE882-67AF-45B4-ADAD-693A088811E9}"/>
          </ac:spMkLst>
        </pc:spChg>
        <pc:spChg chg="add mod">
          <ac:chgData name="木南 貴志" userId="73a51520db0b10bf" providerId="LiveId" clId="{B97DE66F-7756-47A2-A851-3E485595C3C1}" dt="2021-10-03T16:48:11.328" v="245" actId="1582"/>
          <ac:spMkLst>
            <pc:docMk/>
            <pc:sldMk cId="267068249" sldId="275"/>
            <ac:spMk id="30" creationId="{A8824F97-85B4-4E39-A9B8-22D0F09916F3}"/>
          </ac:spMkLst>
        </pc:spChg>
        <pc:spChg chg="add mod">
          <ac:chgData name="木南 貴志" userId="73a51520db0b10bf" providerId="LiveId" clId="{B97DE66F-7756-47A2-A851-3E485595C3C1}" dt="2021-10-03T16:48:11.328" v="245" actId="1582"/>
          <ac:spMkLst>
            <pc:docMk/>
            <pc:sldMk cId="267068249" sldId="275"/>
            <ac:spMk id="31" creationId="{39A9BEB1-8087-4F91-9F67-AE9369D4C36D}"/>
          </ac:spMkLst>
        </pc:spChg>
        <pc:spChg chg="add mod">
          <ac:chgData name="木南 貴志" userId="73a51520db0b10bf" providerId="LiveId" clId="{B97DE66F-7756-47A2-A851-3E485595C3C1}" dt="2021-10-03T16:48:11.328" v="245" actId="1582"/>
          <ac:spMkLst>
            <pc:docMk/>
            <pc:sldMk cId="267068249" sldId="275"/>
            <ac:spMk id="32" creationId="{D1FE9EB8-AA04-42C3-B086-669C0B418590}"/>
          </ac:spMkLst>
        </pc:spChg>
        <pc:spChg chg="add mod">
          <ac:chgData name="木南 貴志" userId="73a51520db0b10bf" providerId="LiveId" clId="{B97DE66F-7756-47A2-A851-3E485595C3C1}" dt="2021-10-03T16:48:03.511" v="244" actId="1582"/>
          <ac:spMkLst>
            <pc:docMk/>
            <pc:sldMk cId="267068249" sldId="275"/>
            <ac:spMk id="33" creationId="{C5B8507D-E722-4695-A60B-1EB80305DBBF}"/>
          </ac:spMkLst>
        </pc:spChg>
        <pc:spChg chg="add mod">
          <ac:chgData name="木南 貴志" userId="73a51520db0b10bf" providerId="LiveId" clId="{B97DE66F-7756-47A2-A851-3E485595C3C1}" dt="2021-10-03T16:48:03.511" v="244" actId="1582"/>
          <ac:spMkLst>
            <pc:docMk/>
            <pc:sldMk cId="267068249" sldId="275"/>
            <ac:spMk id="34" creationId="{2664EC02-1FA6-4EE7-9353-C30EAE3001B2}"/>
          </ac:spMkLst>
        </pc:spChg>
        <pc:spChg chg="add mod">
          <ac:chgData name="木南 貴志" userId="73a51520db0b10bf" providerId="LiveId" clId="{B97DE66F-7756-47A2-A851-3E485595C3C1}" dt="2021-10-03T17:15:07.084" v="708" actId="14100"/>
          <ac:spMkLst>
            <pc:docMk/>
            <pc:sldMk cId="267068249" sldId="275"/>
            <ac:spMk id="53" creationId="{F129B971-E5BF-4E80-AA76-510C84302700}"/>
          </ac:spMkLst>
        </pc:spChg>
        <pc:spChg chg="add mod">
          <ac:chgData name="木南 貴志" userId="73a51520db0b10bf" providerId="LiveId" clId="{B97DE66F-7756-47A2-A851-3E485595C3C1}" dt="2021-10-03T17:56:20.338" v="1311" actId="1035"/>
          <ac:spMkLst>
            <pc:docMk/>
            <pc:sldMk cId="267068249" sldId="275"/>
            <ac:spMk id="54" creationId="{43EC8A10-BF27-4B74-A374-E5FFE606EA2A}"/>
          </ac:spMkLst>
        </pc:spChg>
        <pc:spChg chg="add mod">
          <ac:chgData name="木南 貴志" userId="73a51520db0b10bf" providerId="LiveId" clId="{B97DE66F-7756-47A2-A851-3E485595C3C1}" dt="2021-10-03T17:56:25.207" v="1312" actId="1076"/>
          <ac:spMkLst>
            <pc:docMk/>
            <pc:sldMk cId="267068249" sldId="275"/>
            <ac:spMk id="55" creationId="{B15369F9-B8D5-4C1A-8D63-DF6FC7FB87AF}"/>
          </ac:spMkLst>
        </pc:spChg>
        <pc:picChg chg="add del mod">
          <ac:chgData name="木南 貴志" userId="73a51520db0b10bf" providerId="LiveId" clId="{B97DE66F-7756-47A2-A851-3E485595C3C1}" dt="2021-10-03T16:26:20.622" v="25" actId="478"/>
          <ac:picMkLst>
            <pc:docMk/>
            <pc:sldMk cId="267068249" sldId="275"/>
            <ac:picMk id="9" creationId="{4703EB18-0FB4-40A7-B692-13391F8868B8}"/>
          </ac:picMkLst>
        </pc:picChg>
        <pc:picChg chg="add del mod">
          <ac:chgData name="木南 貴志" userId="73a51520db0b10bf" providerId="LiveId" clId="{B97DE66F-7756-47A2-A851-3E485595C3C1}" dt="2021-10-03T16:27:23.045" v="29" actId="478"/>
          <ac:picMkLst>
            <pc:docMk/>
            <pc:sldMk cId="267068249" sldId="275"/>
            <ac:picMk id="11" creationId="{1EDAEA87-B51C-45E0-82AC-DBDE198B6D93}"/>
          </ac:picMkLst>
        </pc:picChg>
        <pc:picChg chg="add mod modCrop">
          <ac:chgData name="木南 貴志" userId="73a51520db0b10bf" providerId="LiveId" clId="{B97DE66F-7756-47A2-A851-3E485595C3C1}" dt="2021-10-03T16:31:16.657" v="97" actId="1076"/>
          <ac:picMkLst>
            <pc:docMk/>
            <pc:sldMk cId="267068249" sldId="275"/>
            <ac:picMk id="13" creationId="{870EF4F5-A0B8-40F3-AF16-0FF0ADDDDF2D}"/>
          </ac:picMkLst>
        </pc:picChg>
        <pc:picChg chg="add mod">
          <ac:chgData name="木南 貴志" userId="73a51520db0b10bf" providerId="LiveId" clId="{B97DE66F-7756-47A2-A851-3E485595C3C1}" dt="2021-10-03T16:32:08.158" v="116" actId="571"/>
          <ac:picMkLst>
            <pc:docMk/>
            <pc:sldMk cId="267068249" sldId="275"/>
            <ac:picMk id="27" creationId="{244A8E28-68CF-46AD-A253-D98D5AC1B52F}"/>
          </ac:picMkLst>
        </pc:picChg>
        <pc:picChg chg="add del mod">
          <ac:chgData name="木南 貴志" userId="73a51520db0b10bf" providerId="LiveId" clId="{B97DE66F-7756-47A2-A851-3E485595C3C1}" dt="2021-10-03T16:45:48.474" v="209" actId="21"/>
          <ac:picMkLst>
            <pc:docMk/>
            <pc:sldMk cId="267068249" sldId="275"/>
            <ac:picMk id="52" creationId="{FB747D6D-FC50-4D5B-BABB-87C47E7B6A80}"/>
          </ac:picMkLst>
        </pc:picChg>
        <pc:cxnChg chg="add mod">
          <ac:chgData name="木南 貴志" userId="73a51520db0b10bf" providerId="LiveId" clId="{B97DE66F-7756-47A2-A851-3E485595C3C1}" dt="2021-10-03T16:48:11.328" v="245" actId="1582"/>
          <ac:cxnSpMkLst>
            <pc:docMk/>
            <pc:sldMk cId="267068249" sldId="275"/>
            <ac:cxnSpMk id="36" creationId="{D7F97439-5A38-4C36-B4C7-C582570A36C7}"/>
          </ac:cxnSpMkLst>
        </pc:cxnChg>
        <pc:cxnChg chg="add mod">
          <ac:chgData name="木南 貴志" userId="73a51520db0b10bf" providerId="LiveId" clId="{B97DE66F-7756-47A2-A851-3E485595C3C1}" dt="2021-10-03T16:48:11.328" v="245" actId="1582"/>
          <ac:cxnSpMkLst>
            <pc:docMk/>
            <pc:sldMk cId="267068249" sldId="275"/>
            <ac:cxnSpMk id="37" creationId="{11F151C3-3796-45F4-8405-24237DE1B2A2}"/>
          </ac:cxnSpMkLst>
        </pc:cxnChg>
        <pc:cxnChg chg="add mod">
          <ac:chgData name="木南 貴志" userId="73a51520db0b10bf" providerId="LiveId" clId="{B97DE66F-7756-47A2-A851-3E485595C3C1}" dt="2021-10-03T16:48:11.328" v="245" actId="1582"/>
          <ac:cxnSpMkLst>
            <pc:docMk/>
            <pc:sldMk cId="267068249" sldId="275"/>
            <ac:cxnSpMk id="40" creationId="{B5593AED-227F-4144-9274-33515DE35B49}"/>
          </ac:cxnSpMkLst>
        </pc:cxnChg>
        <pc:cxnChg chg="add mod">
          <ac:chgData name="木南 貴志" userId="73a51520db0b10bf" providerId="LiveId" clId="{B97DE66F-7756-47A2-A851-3E485595C3C1}" dt="2021-10-03T16:48:03.511" v="244" actId="1582"/>
          <ac:cxnSpMkLst>
            <pc:docMk/>
            <pc:sldMk cId="267068249" sldId="275"/>
            <ac:cxnSpMk id="43" creationId="{B531ACAA-F179-4AB3-9227-0C45EF76E65E}"/>
          </ac:cxnSpMkLst>
        </pc:cxnChg>
        <pc:cxnChg chg="add mod">
          <ac:chgData name="木南 貴志" userId="73a51520db0b10bf" providerId="LiveId" clId="{B97DE66F-7756-47A2-A851-3E485595C3C1}" dt="2021-10-03T16:48:03.511" v="244" actId="1582"/>
          <ac:cxnSpMkLst>
            <pc:docMk/>
            <pc:sldMk cId="267068249" sldId="275"/>
            <ac:cxnSpMk id="46" creationId="{2A683ACB-2C6D-47BD-8E66-04699FFFE040}"/>
          </ac:cxnSpMkLst>
        </pc:cxnChg>
        <pc:cxnChg chg="add mod">
          <ac:chgData name="木南 貴志" userId="73a51520db0b10bf" providerId="LiveId" clId="{B97DE66F-7756-47A2-A851-3E485595C3C1}" dt="2021-10-03T16:48:03.511" v="244" actId="1582"/>
          <ac:cxnSpMkLst>
            <pc:docMk/>
            <pc:sldMk cId="267068249" sldId="275"/>
            <ac:cxnSpMk id="49" creationId="{40B4F30A-1D59-4881-A600-43697047D37E}"/>
          </ac:cxnSpMkLst>
        </pc:cxnChg>
      </pc:sldChg>
      <pc:sldChg chg="addSp delSp modSp add mod">
        <pc:chgData name="木南 貴志" userId="73a51520db0b10bf" providerId="LiveId" clId="{B97DE66F-7756-47A2-A851-3E485595C3C1}" dt="2021-10-03T17:56:11.241" v="1278"/>
        <pc:sldMkLst>
          <pc:docMk/>
          <pc:sldMk cId="1526307678" sldId="276"/>
        </pc:sldMkLst>
        <pc:spChg chg="mod">
          <ac:chgData name="木南 貴志" userId="73a51520db0b10bf" providerId="LiveId" clId="{B97DE66F-7756-47A2-A851-3E485595C3C1}" dt="2021-10-03T16:46:03.413" v="213" actId="1076"/>
          <ac:spMkLst>
            <pc:docMk/>
            <pc:sldMk cId="1526307678" sldId="276"/>
            <ac:spMk id="15" creationId="{B56C5171-AB6A-4D5B-AA7B-B80AC8DEBA45}"/>
          </ac:spMkLst>
        </pc:spChg>
        <pc:spChg chg="del">
          <ac:chgData name="木南 貴志" userId="73a51520db0b10bf" providerId="LiveId" clId="{B97DE66F-7756-47A2-A851-3E485595C3C1}" dt="2021-10-03T16:45:33.916" v="204" actId="478"/>
          <ac:spMkLst>
            <pc:docMk/>
            <pc:sldMk cId="1526307678" sldId="276"/>
            <ac:spMk id="22" creationId="{E2B314FE-19E3-4712-99D7-2A0FAE95C77B}"/>
          </ac:spMkLst>
        </pc:spChg>
        <pc:spChg chg="del">
          <ac:chgData name="木南 貴志" userId="73a51520db0b10bf" providerId="LiveId" clId="{B97DE66F-7756-47A2-A851-3E485595C3C1}" dt="2021-10-03T16:45:33.916" v="204" actId="478"/>
          <ac:spMkLst>
            <pc:docMk/>
            <pc:sldMk cId="1526307678" sldId="276"/>
            <ac:spMk id="23" creationId="{CD82819D-5720-4BCC-93DA-0F375DD55E49}"/>
          </ac:spMkLst>
        </pc:spChg>
        <pc:spChg chg="del">
          <ac:chgData name="木南 貴志" userId="73a51520db0b10bf" providerId="LiveId" clId="{B97DE66F-7756-47A2-A851-3E485595C3C1}" dt="2021-10-03T16:45:33.916" v="204" actId="478"/>
          <ac:spMkLst>
            <pc:docMk/>
            <pc:sldMk cId="1526307678" sldId="276"/>
            <ac:spMk id="24" creationId="{810B6C84-114C-43E4-A3A6-8C8F4C63BAC0}"/>
          </ac:spMkLst>
        </pc:spChg>
        <pc:spChg chg="del mod">
          <ac:chgData name="木南 貴志" userId="73a51520db0b10bf" providerId="LiveId" clId="{B97DE66F-7756-47A2-A851-3E485595C3C1}" dt="2021-10-03T17:25:43.505" v="840" actId="478"/>
          <ac:spMkLst>
            <pc:docMk/>
            <pc:sldMk cId="1526307678" sldId="276"/>
            <ac:spMk id="25" creationId="{DDF81EB6-D024-4C69-AB81-AA3C38C5CED8}"/>
          </ac:spMkLst>
        </pc:spChg>
        <pc:spChg chg="del mod">
          <ac:chgData name="木南 貴志" userId="73a51520db0b10bf" providerId="LiveId" clId="{B97DE66F-7756-47A2-A851-3E485595C3C1}" dt="2021-10-03T17:25:43.505" v="840" actId="478"/>
          <ac:spMkLst>
            <pc:docMk/>
            <pc:sldMk cId="1526307678" sldId="276"/>
            <ac:spMk id="26" creationId="{70C0B58E-43FE-4054-9DCB-7415EECD6A96}"/>
          </ac:spMkLst>
        </pc:spChg>
        <pc:spChg chg="add del mod">
          <ac:chgData name="木南 貴志" userId="73a51520db0b10bf" providerId="LiveId" clId="{B97DE66F-7756-47A2-A851-3E485595C3C1}" dt="2021-10-03T16:43:25.590" v="192" actId="478"/>
          <ac:spMkLst>
            <pc:docMk/>
            <pc:sldMk cId="1526307678" sldId="276"/>
            <ac:spMk id="27" creationId="{E1C14D17-015F-4D58-9CFC-6C10A7E5E12D}"/>
          </ac:spMkLst>
        </pc:spChg>
        <pc:spChg chg="del mod">
          <ac:chgData name="木南 貴志" userId="73a51520db0b10bf" providerId="LiveId" clId="{B97DE66F-7756-47A2-A851-3E485595C3C1}" dt="2021-10-03T17:25:43.505" v="840" actId="478"/>
          <ac:spMkLst>
            <pc:docMk/>
            <pc:sldMk cId="1526307678" sldId="276"/>
            <ac:spMk id="28" creationId="{3CCDE235-B5A9-4558-A5C2-01DB09A495DD}"/>
          </ac:spMkLst>
        </pc:spChg>
        <pc:spChg chg="del">
          <ac:chgData name="木南 貴志" userId="73a51520db0b10bf" providerId="LiveId" clId="{B97DE66F-7756-47A2-A851-3E485595C3C1}" dt="2021-10-03T16:45:28.022" v="203" actId="478"/>
          <ac:spMkLst>
            <pc:docMk/>
            <pc:sldMk cId="1526307678" sldId="276"/>
            <ac:spMk id="29" creationId="{FE7FE882-67AF-45B4-ADAD-693A088811E9}"/>
          </ac:spMkLst>
        </pc:spChg>
        <pc:spChg chg="del">
          <ac:chgData name="木南 貴志" userId="73a51520db0b10bf" providerId="LiveId" clId="{B97DE66F-7756-47A2-A851-3E485595C3C1}" dt="2021-10-03T16:45:28.022" v="203" actId="478"/>
          <ac:spMkLst>
            <pc:docMk/>
            <pc:sldMk cId="1526307678" sldId="276"/>
            <ac:spMk id="30" creationId="{A8824F97-85B4-4E39-A9B8-22D0F09916F3}"/>
          </ac:spMkLst>
        </pc:spChg>
        <pc:spChg chg="del">
          <ac:chgData name="木南 貴志" userId="73a51520db0b10bf" providerId="LiveId" clId="{B97DE66F-7756-47A2-A851-3E485595C3C1}" dt="2021-10-03T16:45:28.022" v="203" actId="478"/>
          <ac:spMkLst>
            <pc:docMk/>
            <pc:sldMk cId="1526307678" sldId="276"/>
            <ac:spMk id="31" creationId="{39A9BEB1-8087-4F91-9F67-AE9369D4C36D}"/>
          </ac:spMkLst>
        </pc:spChg>
        <pc:spChg chg="del mod">
          <ac:chgData name="木南 貴志" userId="73a51520db0b10bf" providerId="LiveId" clId="{B97DE66F-7756-47A2-A851-3E485595C3C1}" dt="2021-10-03T17:25:43.505" v="840" actId="478"/>
          <ac:spMkLst>
            <pc:docMk/>
            <pc:sldMk cId="1526307678" sldId="276"/>
            <ac:spMk id="32" creationId="{D1FE9EB8-AA04-42C3-B086-669C0B418590}"/>
          </ac:spMkLst>
        </pc:spChg>
        <pc:spChg chg="del mod">
          <ac:chgData name="木南 貴志" userId="73a51520db0b10bf" providerId="LiveId" clId="{B97DE66F-7756-47A2-A851-3E485595C3C1}" dt="2021-10-03T17:25:43.505" v="840" actId="478"/>
          <ac:spMkLst>
            <pc:docMk/>
            <pc:sldMk cId="1526307678" sldId="276"/>
            <ac:spMk id="33" creationId="{C5B8507D-E722-4695-A60B-1EB80305DBBF}"/>
          </ac:spMkLst>
        </pc:spChg>
        <pc:spChg chg="del mod">
          <ac:chgData name="木南 貴志" userId="73a51520db0b10bf" providerId="LiveId" clId="{B97DE66F-7756-47A2-A851-3E485595C3C1}" dt="2021-10-03T17:25:43.505" v="840" actId="478"/>
          <ac:spMkLst>
            <pc:docMk/>
            <pc:sldMk cId="1526307678" sldId="276"/>
            <ac:spMk id="34" creationId="{2664EC02-1FA6-4EE7-9353-C30EAE3001B2}"/>
          </ac:spMkLst>
        </pc:spChg>
        <pc:spChg chg="add del mod">
          <ac:chgData name="木南 貴志" userId="73a51520db0b10bf" providerId="LiveId" clId="{B97DE66F-7756-47A2-A851-3E485595C3C1}" dt="2021-10-03T17:25:43.505" v="840" actId="478"/>
          <ac:spMkLst>
            <pc:docMk/>
            <pc:sldMk cId="1526307678" sldId="276"/>
            <ac:spMk id="44" creationId="{9C583F2B-A5C1-4063-B5DA-B111E8489B3B}"/>
          </ac:spMkLst>
        </pc:spChg>
        <pc:spChg chg="add del mod">
          <ac:chgData name="木南 貴志" userId="73a51520db0b10bf" providerId="LiveId" clId="{B97DE66F-7756-47A2-A851-3E485595C3C1}" dt="2021-10-03T17:25:43.505" v="840" actId="478"/>
          <ac:spMkLst>
            <pc:docMk/>
            <pc:sldMk cId="1526307678" sldId="276"/>
            <ac:spMk id="45" creationId="{B49098D4-A82D-4911-8832-3312F3E6C62F}"/>
          </ac:spMkLst>
        </pc:spChg>
        <pc:spChg chg="add mod">
          <ac:chgData name="木南 貴志" userId="73a51520db0b10bf" providerId="LiveId" clId="{B97DE66F-7756-47A2-A851-3E485595C3C1}" dt="2021-10-03T17:14:55.570" v="691" actId="20577"/>
          <ac:spMkLst>
            <pc:docMk/>
            <pc:sldMk cId="1526307678" sldId="276"/>
            <ac:spMk id="53" creationId="{F978B72B-55BF-42D9-B219-46412BCA002E}"/>
          </ac:spMkLst>
        </pc:spChg>
        <pc:spChg chg="add mod">
          <ac:chgData name="木南 貴志" userId="73a51520db0b10bf" providerId="LiveId" clId="{B97DE66F-7756-47A2-A851-3E485595C3C1}" dt="2021-10-03T17:56:11.241" v="1278"/>
          <ac:spMkLst>
            <pc:docMk/>
            <pc:sldMk cId="1526307678" sldId="276"/>
            <ac:spMk id="54" creationId="{6966D1BE-7F20-4EC7-AB97-6659571F2611}"/>
          </ac:spMkLst>
        </pc:spChg>
        <pc:spChg chg="add mod">
          <ac:chgData name="木南 貴志" userId="73a51520db0b10bf" providerId="LiveId" clId="{B97DE66F-7756-47A2-A851-3E485595C3C1}" dt="2021-10-03T17:56:11.241" v="1278"/>
          <ac:spMkLst>
            <pc:docMk/>
            <pc:sldMk cId="1526307678" sldId="276"/>
            <ac:spMk id="55" creationId="{2EF9AA3E-19FB-4244-83F2-6FCA267681E0}"/>
          </ac:spMkLst>
        </pc:spChg>
        <pc:graphicFrameChg chg="add del mod">
          <ac:chgData name="木南 貴志" userId="73a51520db0b10bf" providerId="LiveId" clId="{B97DE66F-7756-47A2-A851-3E485595C3C1}" dt="2021-10-03T16:43:49.586" v="195" actId="478"/>
          <ac:graphicFrameMkLst>
            <pc:docMk/>
            <pc:sldMk cId="1526307678" sldId="276"/>
            <ac:graphicFrameMk id="5" creationId="{046647B3-3528-4383-AC53-8D831A4ABC21}"/>
          </ac:graphicFrameMkLst>
        </pc:graphicFrameChg>
        <pc:picChg chg="add del mod ord">
          <ac:chgData name="木南 貴志" userId="73a51520db0b10bf" providerId="LiveId" clId="{B97DE66F-7756-47A2-A851-3E485595C3C1}" dt="2021-10-03T16:41:14.564" v="189" actId="478"/>
          <ac:picMkLst>
            <pc:docMk/>
            <pc:sldMk cId="1526307678" sldId="276"/>
            <ac:picMk id="3" creationId="{EFB28769-190A-4284-8C01-6DF535FC445C}"/>
          </ac:picMkLst>
        </pc:picChg>
        <pc:picChg chg="add del mod ord">
          <ac:chgData name="木南 貴志" userId="73a51520db0b10bf" providerId="LiveId" clId="{B97DE66F-7756-47A2-A851-3E485595C3C1}" dt="2021-10-03T16:45:41.553" v="206" actId="21"/>
          <ac:picMkLst>
            <pc:docMk/>
            <pc:sldMk cId="1526307678" sldId="276"/>
            <ac:picMk id="7" creationId="{3169BEB6-4344-4E94-9067-609ACD4E16B3}"/>
          </ac:picMkLst>
        </pc:picChg>
        <pc:picChg chg="del">
          <ac:chgData name="木南 貴志" userId="73a51520db0b10bf" providerId="LiveId" clId="{B97DE66F-7756-47A2-A851-3E485595C3C1}" dt="2021-10-03T16:41:05.526" v="188" actId="478"/>
          <ac:picMkLst>
            <pc:docMk/>
            <pc:sldMk cId="1526307678" sldId="276"/>
            <ac:picMk id="13" creationId="{870EF4F5-A0B8-40F3-AF16-0FF0ADDDDF2D}"/>
          </ac:picMkLst>
        </pc:picChg>
        <pc:picChg chg="add mod ord">
          <ac:chgData name="木南 貴志" userId="73a51520db0b10bf" providerId="LiveId" clId="{B97DE66F-7756-47A2-A851-3E485595C3C1}" dt="2021-10-03T16:46:48.352" v="225" actId="1076"/>
          <ac:picMkLst>
            <pc:docMk/>
            <pc:sldMk cId="1526307678" sldId="276"/>
            <ac:picMk id="35" creationId="{1EE6AB93-15F2-4FE6-8A5C-F694F07DF4ED}"/>
          </ac:picMkLst>
        </pc:picChg>
        <pc:cxnChg chg="del mod">
          <ac:chgData name="木南 貴志" userId="73a51520db0b10bf" providerId="LiveId" clId="{B97DE66F-7756-47A2-A851-3E485595C3C1}" dt="2021-10-03T16:45:33.916" v="204" actId="478"/>
          <ac:cxnSpMkLst>
            <pc:docMk/>
            <pc:sldMk cId="1526307678" sldId="276"/>
            <ac:cxnSpMk id="36" creationId="{D7F97439-5A38-4C36-B4C7-C582570A36C7}"/>
          </ac:cxnSpMkLst>
        </pc:cxnChg>
        <pc:cxnChg chg="del mod">
          <ac:chgData name="木南 貴志" userId="73a51520db0b10bf" providerId="LiveId" clId="{B97DE66F-7756-47A2-A851-3E485595C3C1}" dt="2021-10-03T16:45:33.916" v="204" actId="478"/>
          <ac:cxnSpMkLst>
            <pc:docMk/>
            <pc:sldMk cId="1526307678" sldId="276"/>
            <ac:cxnSpMk id="37" creationId="{11F151C3-3796-45F4-8405-24237DE1B2A2}"/>
          </ac:cxnSpMkLst>
        </pc:cxnChg>
        <pc:cxnChg chg="del mod">
          <ac:chgData name="木南 貴志" userId="73a51520db0b10bf" providerId="LiveId" clId="{B97DE66F-7756-47A2-A851-3E485595C3C1}" dt="2021-10-03T16:45:33.916" v="204" actId="478"/>
          <ac:cxnSpMkLst>
            <pc:docMk/>
            <pc:sldMk cId="1526307678" sldId="276"/>
            <ac:cxnSpMk id="40" creationId="{B5593AED-227F-4144-9274-33515DE35B49}"/>
          </ac:cxnSpMkLst>
        </pc:cxnChg>
        <pc:cxnChg chg="del mod">
          <ac:chgData name="木南 貴志" userId="73a51520db0b10bf" providerId="LiveId" clId="{B97DE66F-7756-47A2-A851-3E485595C3C1}" dt="2021-10-03T17:25:43.505" v="840" actId="478"/>
          <ac:cxnSpMkLst>
            <pc:docMk/>
            <pc:sldMk cId="1526307678" sldId="276"/>
            <ac:cxnSpMk id="43" creationId="{B531ACAA-F179-4AB3-9227-0C45EF76E65E}"/>
          </ac:cxnSpMkLst>
        </pc:cxnChg>
        <pc:cxnChg chg="del mod">
          <ac:chgData name="木南 貴志" userId="73a51520db0b10bf" providerId="LiveId" clId="{B97DE66F-7756-47A2-A851-3E485595C3C1}" dt="2021-10-03T17:25:43.505" v="840" actId="478"/>
          <ac:cxnSpMkLst>
            <pc:docMk/>
            <pc:sldMk cId="1526307678" sldId="276"/>
            <ac:cxnSpMk id="46" creationId="{2A683ACB-2C6D-47BD-8E66-04699FFFE040}"/>
          </ac:cxnSpMkLst>
        </pc:cxnChg>
        <pc:cxnChg chg="del mod">
          <ac:chgData name="木南 貴志" userId="73a51520db0b10bf" providerId="LiveId" clId="{B97DE66F-7756-47A2-A851-3E485595C3C1}" dt="2021-10-03T17:25:43.505" v="840" actId="478"/>
          <ac:cxnSpMkLst>
            <pc:docMk/>
            <pc:sldMk cId="1526307678" sldId="276"/>
            <ac:cxnSpMk id="49" creationId="{40B4F30A-1D59-4881-A600-43697047D37E}"/>
          </ac:cxnSpMkLst>
        </pc:cxnChg>
        <pc:cxnChg chg="add del mod">
          <ac:chgData name="木南 貴志" userId="73a51520db0b10bf" providerId="LiveId" clId="{B97DE66F-7756-47A2-A851-3E485595C3C1}" dt="2021-10-03T17:25:43.505" v="840" actId="478"/>
          <ac:cxnSpMkLst>
            <pc:docMk/>
            <pc:sldMk cId="1526307678" sldId="276"/>
            <ac:cxnSpMk id="50" creationId="{0141A886-A2E4-4645-9A51-D88AA12050A7}"/>
          </ac:cxnSpMkLst>
        </pc:cxnChg>
        <pc:cxnChg chg="add del mod">
          <ac:chgData name="木南 貴志" userId="73a51520db0b10bf" providerId="LiveId" clId="{B97DE66F-7756-47A2-A851-3E485595C3C1}" dt="2021-10-03T17:11:59.015" v="611"/>
          <ac:cxnSpMkLst>
            <pc:docMk/>
            <pc:sldMk cId="1526307678" sldId="276"/>
            <ac:cxnSpMk id="52" creationId="{80A3E9FB-3217-44B2-9CA5-3F8442459670}"/>
          </ac:cxnSpMkLst>
        </pc:cxnChg>
      </pc:sldChg>
      <pc:sldChg chg="addSp delSp modSp add mod">
        <pc:chgData name="木南 貴志" userId="73a51520db0b10bf" providerId="LiveId" clId="{B97DE66F-7756-47A2-A851-3E485595C3C1}" dt="2021-10-03T17:56:41.181" v="1374" actId="1036"/>
        <pc:sldMkLst>
          <pc:docMk/>
          <pc:sldMk cId="1905093336" sldId="277"/>
        </pc:sldMkLst>
        <pc:spChg chg="mod">
          <ac:chgData name="木南 貴志" userId="73a51520db0b10bf" providerId="LiveId" clId="{B97DE66F-7756-47A2-A851-3E485595C3C1}" dt="2021-10-03T17:02:09.548" v="535" actId="20577"/>
          <ac:spMkLst>
            <pc:docMk/>
            <pc:sldMk cId="1905093336" sldId="277"/>
            <ac:spMk id="15" creationId="{B56C5171-AB6A-4D5B-AA7B-B80AC8DEBA45}"/>
          </ac:spMkLst>
        </pc:spChg>
        <pc:spChg chg="del mod">
          <ac:chgData name="木南 貴志" userId="73a51520db0b10bf" providerId="LiveId" clId="{B97DE66F-7756-47A2-A851-3E485595C3C1}" dt="2021-10-03T17:25:50.748" v="842" actId="478"/>
          <ac:spMkLst>
            <pc:docMk/>
            <pc:sldMk cId="1905093336" sldId="277"/>
            <ac:spMk id="25" creationId="{DDF81EB6-D024-4C69-AB81-AA3C38C5CED8}"/>
          </ac:spMkLst>
        </pc:spChg>
        <pc:spChg chg="del mod">
          <ac:chgData name="木南 貴志" userId="73a51520db0b10bf" providerId="LiveId" clId="{B97DE66F-7756-47A2-A851-3E485595C3C1}" dt="2021-10-03T17:25:50.748" v="842" actId="478"/>
          <ac:spMkLst>
            <pc:docMk/>
            <pc:sldMk cId="1905093336" sldId="277"/>
            <ac:spMk id="26" creationId="{70C0B58E-43FE-4054-9DCB-7415EECD6A96}"/>
          </ac:spMkLst>
        </pc:spChg>
        <pc:spChg chg="del">
          <ac:chgData name="木南 貴志" userId="73a51520db0b10bf" providerId="LiveId" clId="{B97DE66F-7756-47A2-A851-3E485595C3C1}" dt="2021-10-03T16:57:44.897" v="308" actId="478"/>
          <ac:spMkLst>
            <pc:docMk/>
            <pc:sldMk cId="1905093336" sldId="277"/>
            <ac:spMk id="28" creationId="{3CCDE235-B5A9-4558-A5C2-01DB09A495DD}"/>
          </ac:spMkLst>
        </pc:spChg>
        <pc:spChg chg="add del mod">
          <ac:chgData name="木南 貴志" userId="73a51520db0b10bf" providerId="LiveId" clId="{B97DE66F-7756-47A2-A851-3E485595C3C1}" dt="2021-10-03T17:25:50.748" v="842" actId="478"/>
          <ac:spMkLst>
            <pc:docMk/>
            <pc:sldMk cId="1905093336" sldId="277"/>
            <ac:spMk id="31" creationId="{3A7C41C0-ED42-4FF2-A38B-98601FEB9DD2}"/>
          </ac:spMkLst>
        </pc:spChg>
        <pc:spChg chg="del mod">
          <ac:chgData name="木南 貴志" userId="73a51520db0b10bf" providerId="LiveId" clId="{B97DE66F-7756-47A2-A851-3E485595C3C1}" dt="2021-10-03T17:25:50.748" v="842" actId="478"/>
          <ac:spMkLst>
            <pc:docMk/>
            <pc:sldMk cId="1905093336" sldId="277"/>
            <ac:spMk id="32" creationId="{D1FE9EB8-AA04-42C3-B086-669C0B418590}"/>
          </ac:spMkLst>
        </pc:spChg>
        <pc:spChg chg="del mod">
          <ac:chgData name="木南 貴志" userId="73a51520db0b10bf" providerId="LiveId" clId="{B97DE66F-7756-47A2-A851-3E485595C3C1}" dt="2021-10-03T17:25:50.748" v="842" actId="478"/>
          <ac:spMkLst>
            <pc:docMk/>
            <pc:sldMk cId="1905093336" sldId="277"/>
            <ac:spMk id="33" creationId="{C5B8507D-E722-4695-A60B-1EB80305DBBF}"/>
          </ac:spMkLst>
        </pc:spChg>
        <pc:spChg chg="del mod">
          <ac:chgData name="木南 貴志" userId="73a51520db0b10bf" providerId="LiveId" clId="{B97DE66F-7756-47A2-A851-3E485595C3C1}" dt="2021-10-03T16:57:44.897" v="308" actId="478"/>
          <ac:spMkLst>
            <pc:docMk/>
            <pc:sldMk cId="1905093336" sldId="277"/>
            <ac:spMk id="34" creationId="{2664EC02-1FA6-4EE7-9353-C30EAE3001B2}"/>
          </ac:spMkLst>
        </pc:spChg>
        <pc:spChg chg="add del mod">
          <ac:chgData name="木南 貴志" userId="73a51520db0b10bf" providerId="LiveId" clId="{B97DE66F-7756-47A2-A851-3E485595C3C1}" dt="2021-10-03T17:25:50.748" v="842" actId="478"/>
          <ac:spMkLst>
            <pc:docMk/>
            <pc:sldMk cId="1905093336" sldId="277"/>
            <ac:spMk id="36" creationId="{D2DE302F-ACF0-4739-893B-3CDFF757B173}"/>
          </ac:spMkLst>
        </pc:spChg>
        <pc:spChg chg="del mod">
          <ac:chgData name="木南 貴志" userId="73a51520db0b10bf" providerId="LiveId" clId="{B97DE66F-7756-47A2-A851-3E485595C3C1}" dt="2021-10-03T17:25:50.748" v="842" actId="478"/>
          <ac:spMkLst>
            <pc:docMk/>
            <pc:sldMk cId="1905093336" sldId="277"/>
            <ac:spMk id="44" creationId="{9C583F2B-A5C1-4063-B5DA-B111E8489B3B}"/>
          </ac:spMkLst>
        </pc:spChg>
        <pc:spChg chg="del mod">
          <ac:chgData name="木南 貴志" userId="73a51520db0b10bf" providerId="LiveId" clId="{B97DE66F-7756-47A2-A851-3E485595C3C1}" dt="2021-10-03T17:25:50.748" v="842" actId="478"/>
          <ac:spMkLst>
            <pc:docMk/>
            <pc:sldMk cId="1905093336" sldId="277"/>
            <ac:spMk id="45" creationId="{B49098D4-A82D-4911-8832-3312F3E6C62F}"/>
          </ac:spMkLst>
        </pc:spChg>
        <pc:spChg chg="add del mod">
          <ac:chgData name="木南 貴志" userId="73a51520db0b10bf" providerId="LiveId" clId="{B97DE66F-7756-47A2-A851-3E485595C3C1}" dt="2021-10-03T17:14:34.719" v="668"/>
          <ac:spMkLst>
            <pc:docMk/>
            <pc:sldMk cId="1905093336" sldId="277"/>
            <ac:spMk id="47" creationId="{94C13E4B-C8A2-4706-9630-BAB8962EF539}"/>
          </ac:spMkLst>
        </pc:spChg>
        <pc:spChg chg="add mod">
          <ac:chgData name="木南 貴志" userId="73a51520db0b10bf" providerId="LiveId" clId="{B97DE66F-7756-47A2-A851-3E485595C3C1}" dt="2021-10-03T17:14:48.807" v="681" actId="14100"/>
          <ac:spMkLst>
            <pc:docMk/>
            <pc:sldMk cId="1905093336" sldId="277"/>
            <ac:spMk id="48" creationId="{686CB4D6-AE5A-493C-8A98-B2642E2760F1}"/>
          </ac:spMkLst>
        </pc:spChg>
        <pc:spChg chg="add mod">
          <ac:chgData name="木南 貴志" userId="73a51520db0b10bf" providerId="LiveId" clId="{B97DE66F-7756-47A2-A851-3E485595C3C1}" dt="2021-10-03T17:56:41.181" v="1374" actId="1036"/>
          <ac:spMkLst>
            <pc:docMk/>
            <pc:sldMk cId="1905093336" sldId="277"/>
            <ac:spMk id="50" creationId="{0A84BC27-EE37-4D3D-A132-C99488885957}"/>
          </ac:spMkLst>
        </pc:spChg>
        <pc:spChg chg="add mod">
          <ac:chgData name="木南 貴志" userId="73a51520db0b10bf" providerId="LiveId" clId="{B97DE66F-7756-47A2-A851-3E485595C3C1}" dt="2021-10-03T17:56:35.410" v="1337" actId="1035"/>
          <ac:spMkLst>
            <pc:docMk/>
            <pc:sldMk cId="1905093336" sldId="277"/>
            <ac:spMk id="51" creationId="{C32DA7FF-0A48-440F-84D2-5BF5A72430BA}"/>
          </ac:spMkLst>
        </pc:spChg>
        <pc:picChg chg="add mod ord modCrop">
          <ac:chgData name="木南 貴志" userId="73a51520db0b10bf" providerId="LiveId" clId="{B97DE66F-7756-47A2-A851-3E485595C3C1}" dt="2021-10-03T16:56:56.469" v="294" actId="1076"/>
          <ac:picMkLst>
            <pc:docMk/>
            <pc:sldMk cId="1905093336" sldId="277"/>
            <ac:picMk id="3" creationId="{BDC5CAAA-1601-4782-BCF4-492B679E0670}"/>
          </ac:picMkLst>
        </pc:picChg>
        <pc:picChg chg="del">
          <ac:chgData name="木南 貴志" userId="73a51520db0b10bf" providerId="LiveId" clId="{B97DE66F-7756-47A2-A851-3E485595C3C1}" dt="2021-10-03T16:56:37.153" v="287" actId="478"/>
          <ac:picMkLst>
            <pc:docMk/>
            <pc:sldMk cId="1905093336" sldId="277"/>
            <ac:picMk id="35" creationId="{1EE6AB93-15F2-4FE6-8A5C-F694F07DF4ED}"/>
          </ac:picMkLst>
        </pc:picChg>
        <pc:cxnChg chg="add del mod">
          <ac:chgData name="木南 貴志" userId="73a51520db0b10bf" providerId="LiveId" clId="{B97DE66F-7756-47A2-A851-3E485595C3C1}" dt="2021-10-03T17:25:50.748" v="842" actId="478"/>
          <ac:cxnSpMkLst>
            <pc:docMk/>
            <pc:sldMk cId="1905093336" sldId="277"/>
            <ac:cxnSpMk id="37" creationId="{DCAFC23E-5B15-481F-97F5-FB000222C228}"/>
          </ac:cxnSpMkLst>
        </pc:cxnChg>
        <pc:cxnChg chg="add del mod">
          <ac:chgData name="木南 貴志" userId="73a51520db0b10bf" providerId="LiveId" clId="{B97DE66F-7756-47A2-A851-3E485595C3C1}" dt="2021-10-03T17:25:50.748" v="842" actId="478"/>
          <ac:cxnSpMkLst>
            <pc:docMk/>
            <pc:sldMk cId="1905093336" sldId="277"/>
            <ac:cxnSpMk id="40" creationId="{FDD98741-1F14-42C0-9DC4-A76B19336833}"/>
          </ac:cxnSpMkLst>
        </pc:cxnChg>
        <pc:cxnChg chg="del mod">
          <ac:chgData name="木南 貴志" userId="73a51520db0b10bf" providerId="LiveId" clId="{B97DE66F-7756-47A2-A851-3E485595C3C1}" dt="2021-10-03T17:25:50.748" v="842" actId="478"/>
          <ac:cxnSpMkLst>
            <pc:docMk/>
            <pc:sldMk cId="1905093336" sldId="277"/>
            <ac:cxnSpMk id="43" creationId="{B531ACAA-F179-4AB3-9227-0C45EF76E65E}"/>
          </ac:cxnSpMkLst>
        </pc:cxnChg>
        <pc:cxnChg chg="del mod">
          <ac:chgData name="木南 貴志" userId="73a51520db0b10bf" providerId="LiveId" clId="{B97DE66F-7756-47A2-A851-3E485595C3C1}" dt="2021-10-03T17:25:50.748" v="842" actId="478"/>
          <ac:cxnSpMkLst>
            <pc:docMk/>
            <pc:sldMk cId="1905093336" sldId="277"/>
            <ac:cxnSpMk id="46" creationId="{2A683ACB-2C6D-47BD-8E66-04699FFFE040}"/>
          </ac:cxnSpMkLst>
        </pc:cxnChg>
        <pc:cxnChg chg="del mod">
          <ac:chgData name="木南 貴志" userId="73a51520db0b10bf" providerId="LiveId" clId="{B97DE66F-7756-47A2-A851-3E485595C3C1}" dt="2021-10-03T16:57:44.897" v="308" actId="478"/>
          <ac:cxnSpMkLst>
            <pc:docMk/>
            <pc:sldMk cId="1905093336" sldId="277"/>
            <ac:cxnSpMk id="49" creationId="{40B4F30A-1D59-4881-A600-43697047D37E}"/>
          </ac:cxnSpMkLst>
        </pc:cxnChg>
      </pc:sldChg>
      <pc:sldChg chg="addSp delSp modSp add mod">
        <pc:chgData name="木南 貴志" userId="73a51520db0b10bf" providerId="LiveId" clId="{B97DE66F-7756-47A2-A851-3E485595C3C1}" dt="2021-10-03T17:57:17.960" v="1457" actId="1036"/>
        <pc:sldMkLst>
          <pc:docMk/>
          <pc:sldMk cId="1783895745" sldId="278"/>
        </pc:sldMkLst>
        <pc:spChg chg="mod">
          <ac:chgData name="木南 貴志" userId="73a51520db0b10bf" providerId="LiveId" clId="{B97DE66F-7756-47A2-A851-3E485595C3C1}" dt="2021-10-03T17:57:02.537" v="1445" actId="1035"/>
          <ac:spMkLst>
            <pc:docMk/>
            <pc:sldMk cId="1783895745" sldId="278"/>
            <ac:spMk id="15" creationId="{B56C5171-AB6A-4D5B-AA7B-B80AC8DEBA45}"/>
          </ac:spMkLst>
        </pc:spChg>
        <pc:spChg chg="del mod">
          <ac:chgData name="木南 貴志" userId="73a51520db0b10bf" providerId="LiveId" clId="{B97DE66F-7756-47A2-A851-3E485595C3C1}" dt="2021-10-03T17:26:00.818" v="844" actId="478"/>
          <ac:spMkLst>
            <pc:docMk/>
            <pc:sldMk cId="1783895745" sldId="278"/>
            <ac:spMk id="25" creationId="{DDF81EB6-D024-4C69-AB81-AA3C38C5CED8}"/>
          </ac:spMkLst>
        </pc:spChg>
        <pc:spChg chg="del mod">
          <ac:chgData name="木南 貴志" userId="73a51520db0b10bf" providerId="LiveId" clId="{B97DE66F-7756-47A2-A851-3E485595C3C1}" dt="2021-10-03T17:26:00.818" v="844" actId="478"/>
          <ac:spMkLst>
            <pc:docMk/>
            <pc:sldMk cId="1783895745" sldId="278"/>
            <ac:spMk id="26" creationId="{70C0B58E-43FE-4054-9DCB-7415EECD6A96}"/>
          </ac:spMkLst>
        </pc:spChg>
        <pc:spChg chg="del mod">
          <ac:chgData name="木南 貴志" userId="73a51520db0b10bf" providerId="LiveId" clId="{B97DE66F-7756-47A2-A851-3E485595C3C1}" dt="2021-10-03T17:26:00.818" v="844" actId="478"/>
          <ac:spMkLst>
            <pc:docMk/>
            <pc:sldMk cId="1783895745" sldId="278"/>
            <ac:spMk id="31" creationId="{3A7C41C0-ED42-4FF2-A38B-98601FEB9DD2}"/>
          </ac:spMkLst>
        </pc:spChg>
        <pc:spChg chg="del mod">
          <ac:chgData name="木南 貴志" userId="73a51520db0b10bf" providerId="LiveId" clId="{B97DE66F-7756-47A2-A851-3E485595C3C1}" dt="2021-10-03T17:26:00.818" v="844" actId="478"/>
          <ac:spMkLst>
            <pc:docMk/>
            <pc:sldMk cId="1783895745" sldId="278"/>
            <ac:spMk id="32" creationId="{D1FE9EB8-AA04-42C3-B086-669C0B418590}"/>
          </ac:spMkLst>
        </pc:spChg>
        <pc:spChg chg="del mod">
          <ac:chgData name="木南 貴志" userId="73a51520db0b10bf" providerId="LiveId" clId="{B97DE66F-7756-47A2-A851-3E485595C3C1}" dt="2021-10-03T17:26:00.818" v="844" actId="478"/>
          <ac:spMkLst>
            <pc:docMk/>
            <pc:sldMk cId="1783895745" sldId="278"/>
            <ac:spMk id="33" creationId="{C5B8507D-E722-4695-A60B-1EB80305DBBF}"/>
          </ac:spMkLst>
        </pc:spChg>
        <pc:spChg chg="del mod">
          <ac:chgData name="木南 貴志" userId="73a51520db0b10bf" providerId="LiveId" clId="{B97DE66F-7756-47A2-A851-3E485595C3C1}" dt="2021-10-03T17:26:00.818" v="844" actId="478"/>
          <ac:spMkLst>
            <pc:docMk/>
            <pc:sldMk cId="1783895745" sldId="278"/>
            <ac:spMk id="36" creationId="{D2DE302F-ACF0-4739-893B-3CDFF757B173}"/>
          </ac:spMkLst>
        </pc:spChg>
        <pc:spChg chg="del mod">
          <ac:chgData name="木南 貴志" userId="73a51520db0b10bf" providerId="LiveId" clId="{B97DE66F-7756-47A2-A851-3E485595C3C1}" dt="2021-10-03T17:26:00.818" v="844" actId="478"/>
          <ac:spMkLst>
            <pc:docMk/>
            <pc:sldMk cId="1783895745" sldId="278"/>
            <ac:spMk id="44" creationId="{9C583F2B-A5C1-4063-B5DA-B111E8489B3B}"/>
          </ac:spMkLst>
        </pc:spChg>
        <pc:spChg chg="del mod">
          <ac:chgData name="木南 貴志" userId="73a51520db0b10bf" providerId="LiveId" clId="{B97DE66F-7756-47A2-A851-3E485595C3C1}" dt="2021-10-03T17:26:00.818" v="844" actId="478"/>
          <ac:spMkLst>
            <pc:docMk/>
            <pc:sldMk cId="1783895745" sldId="278"/>
            <ac:spMk id="45" creationId="{B49098D4-A82D-4911-8832-3312F3E6C62F}"/>
          </ac:spMkLst>
        </pc:spChg>
        <pc:spChg chg="add del mod">
          <ac:chgData name="木南 貴志" userId="73a51520db0b10bf" providerId="LiveId" clId="{B97DE66F-7756-47A2-A851-3E485595C3C1}" dt="2021-10-03T17:15:19.348" v="711" actId="478"/>
          <ac:spMkLst>
            <pc:docMk/>
            <pc:sldMk cId="1783895745" sldId="278"/>
            <ac:spMk id="63" creationId="{5D24974E-7FD1-40A1-9C4E-F3DFE0D7167B}"/>
          </ac:spMkLst>
        </pc:spChg>
        <pc:spChg chg="add del mod">
          <ac:chgData name="木南 貴志" userId="73a51520db0b10bf" providerId="LiveId" clId="{B97DE66F-7756-47A2-A851-3E485595C3C1}" dt="2021-10-03T17:15:17.551" v="710"/>
          <ac:spMkLst>
            <pc:docMk/>
            <pc:sldMk cId="1783895745" sldId="278"/>
            <ac:spMk id="64" creationId="{9384E4F2-2E27-4396-9D12-BDA419EB906B}"/>
          </ac:spMkLst>
        </pc:spChg>
        <pc:spChg chg="add mod">
          <ac:chgData name="木南 貴志" userId="73a51520db0b10bf" providerId="LiveId" clId="{B97DE66F-7756-47A2-A851-3E485595C3C1}" dt="2021-10-03T17:15:21.693" v="718" actId="20577"/>
          <ac:spMkLst>
            <pc:docMk/>
            <pc:sldMk cId="1783895745" sldId="278"/>
            <ac:spMk id="65" creationId="{A52080A8-BB39-4761-BD1E-4912E254F5DA}"/>
          </ac:spMkLst>
        </pc:spChg>
        <pc:spChg chg="add mod">
          <ac:chgData name="木南 貴志" userId="73a51520db0b10bf" providerId="LiveId" clId="{B97DE66F-7756-47A2-A851-3E485595C3C1}" dt="2021-10-03T17:56:50.981" v="1405" actId="1036"/>
          <ac:spMkLst>
            <pc:docMk/>
            <pc:sldMk cId="1783895745" sldId="278"/>
            <ac:spMk id="66" creationId="{1A1DA73B-009F-40E8-B1FF-DB858AED20E5}"/>
          </ac:spMkLst>
        </pc:spChg>
        <pc:spChg chg="add mod">
          <ac:chgData name="木南 貴志" userId="73a51520db0b10bf" providerId="LiveId" clId="{B97DE66F-7756-47A2-A851-3E485595C3C1}" dt="2021-10-03T17:57:17.960" v="1457" actId="1036"/>
          <ac:spMkLst>
            <pc:docMk/>
            <pc:sldMk cId="1783895745" sldId="278"/>
            <ac:spMk id="67" creationId="{56F816CC-8BDC-4EC4-8E0B-A9AD6FE3B420}"/>
          </ac:spMkLst>
        </pc:spChg>
        <pc:picChg chg="del">
          <ac:chgData name="木南 貴志" userId="73a51520db0b10bf" providerId="LiveId" clId="{B97DE66F-7756-47A2-A851-3E485595C3C1}" dt="2021-10-03T17:07:45.798" v="548" actId="478"/>
          <ac:picMkLst>
            <pc:docMk/>
            <pc:sldMk cId="1783895745" sldId="278"/>
            <ac:picMk id="3" creationId="{BDC5CAAA-1601-4782-BCF4-492B679E0670}"/>
          </ac:picMkLst>
        </pc:picChg>
        <pc:picChg chg="add del mod ord modCrop">
          <ac:chgData name="木南 貴志" userId="73a51520db0b10bf" providerId="LiveId" clId="{B97DE66F-7756-47A2-A851-3E485595C3C1}" dt="2021-10-03T17:07:58.407" v="553" actId="478"/>
          <ac:picMkLst>
            <pc:docMk/>
            <pc:sldMk cId="1783895745" sldId="278"/>
            <ac:picMk id="4" creationId="{90898A2D-5F13-4283-BBDD-B20687DF5455}"/>
          </ac:picMkLst>
        </pc:picChg>
        <pc:picChg chg="add mod ord">
          <ac:chgData name="木南 貴志" userId="73a51520db0b10bf" providerId="LiveId" clId="{B97DE66F-7756-47A2-A851-3E485595C3C1}" dt="2021-10-03T17:08:59.432" v="562" actId="167"/>
          <ac:picMkLst>
            <pc:docMk/>
            <pc:sldMk cId="1783895745" sldId="278"/>
            <ac:picMk id="6" creationId="{9E926526-EAAE-4EBA-84AC-9651D74C7E35}"/>
          </ac:picMkLst>
        </pc:picChg>
        <pc:cxnChg chg="del mod">
          <ac:chgData name="木南 貴志" userId="73a51520db0b10bf" providerId="LiveId" clId="{B97DE66F-7756-47A2-A851-3E485595C3C1}" dt="2021-10-03T17:26:00.818" v="844" actId="478"/>
          <ac:cxnSpMkLst>
            <pc:docMk/>
            <pc:sldMk cId="1783895745" sldId="278"/>
            <ac:cxnSpMk id="37" creationId="{DCAFC23E-5B15-481F-97F5-FB000222C228}"/>
          </ac:cxnSpMkLst>
        </pc:cxnChg>
        <pc:cxnChg chg="del mod">
          <ac:chgData name="木南 貴志" userId="73a51520db0b10bf" providerId="LiveId" clId="{B97DE66F-7756-47A2-A851-3E485595C3C1}" dt="2021-10-03T17:26:00.818" v="844" actId="478"/>
          <ac:cxnSpMkLst>
            <pc:docMk/>
            <pc:sldMk cId="1783895745" sldId="278"/>
            <ac:cxnSpMk id="43" creationId="{B531ACAA-F179-4AB3-9227-0C45EF76E65E}"/>
          </ac:cxnSpMkLst>
        </pc:cxnChg>
        <pc:cxnChg chg="del mod">
          <ac:chgData name="木南 貴志" userId="73a51520db0b10bf" providerId="LiveId" clId="{B97DE66F-7756-47A2-A851-3E485595C3C1}" dt="2021-10-03T17:26:00.818" v="844" actId="478"/>
          <ac:cxnSpMkLst>
            <pc:docMk/>
            <pc:sldMk cId="1783895745" sldId="278"/>
            <ac:cxnSpMk id="46" creationId="{2A683ACB-2C6D-47BD-8E66-04699FFFE040}"/>
          </ac:cxnSpMkLst>
        </pc:cxnChg>
        <pc:cxnChg chg="add del mod">
          <ac:chgData name="木南 貴志" userId="73a51520db0b10bf" providerId="LiveId" clId="{B97DE66F-7756-47A2-A851-3E485595C3C1}" dt="2021-10-03T17:11:27.506" v="604" actId="478"/>
          <ac:cxnSpMkLst>
            <pc:docMk/>
            <pc:sldMk cId="1783895745" sldId="278"/>
            <ac:cxnSpMk id="48" creationId="{525EB42D-D203-4C4D-BF07-506AC2FB6CB8}"/>
          </ac:cxnSpMkLst>
        </pc:cxnChg>
        <pc:cxnChg chg="add del mod">
          <ac:chgData name="木南 貴志" userId="73a51520db0b10bf" providerId="LiveId" clId="{B97DE66F-7756-47A2-A851-3E485595C3C1}" dt="2021-10-03T17:12:31.248" v="619" actId="478"/>
          <ac:cxnSpMkLst>
            <pc:docMk/>
            <pc:sldMk cId="1783895745" sldId="278"/>
            <ac:cxnSpMk id="49" creationId="{38DB190D-211D-474C-9130-7B271AA2A22D}"/>
          </ac:cxnSpMkLst>
        </pc:cxnChg>
        <pc:cxnChg chg="add del mod">
          <ac:chgData name="木南 貴志" userId="73a51520db0b10bf" providerId="LiveId" clId="{B97DE66F-7756-47A2-A851-3E485595C3C1}" dt="2021-10-03T17:26:00.818" v="844" actId="478"/>
          <ac:cxnSpMkLst>
            <pc:docMk/>
            <pc:sldMk cId="1783895745" sldId="278"/>
            <ac:cxnSpMk id="53" creationId="{CB6CA98E-A6B9-4EC7-B39B-3529DB39408E}"/>
          </ac:cxnSpMkLst>
        </pc:cxnChg>
        <pc:cxnChg chg="add del mod">
          <ac:chgData name="木南 貴志" userId="73a51520db0b10bf" providerId="LiveId" clId="{B97DE66F-7756-47A2-A851-3E485595C3C1}" dt="2021-10-03T17:26:00.818" v="844" actId="478"/>
          <ac:cxnSpMkLst>
            <pc:docMk/>
            <pc:sldMk cId="1783895745" sldId="278"/>
            <ac:cxnSpMk id="55" creationId="{E1BF2724-2A25-4A83-80EE-E782C9931440}"/>
          </ac:cxnSpMkLst>
        </pc:cxnChg>
        <pc:cxnChg chg="add del mod">
          <ac:chgData name="木南 貴志" userId="73a51520db0b10bf" providerId="LiveId" clId="{B97DE66F-7756-47A2-A851-3E485595C3C1}" dt="2021-10-03T17:26:00.818" v="844" actId="478"/>
          <ac:cxnSpMkLst>
            <pc:docMk/>
            <pc:sldMk cId="1783895745" sldId="278"/>
            <ac:cxnSpMk id="57" creationId="{8717E256-9C17-4DA9-A141-8A70641B4AC5}"/>
          </ac:cxnSpMkLst>
        </pc:cxnChg>
      </pc:sldChg>
      <pc:sldChg chg="addSp delSp modSp add del mod">
        <pc:chgData name="木南 貴志" userId="73a51520db0b10bf" providerId="LiveId" clId="{B97DE66F-7756-47A2-A851-3E485595C3C1}" dt="2021-10-03T18:00:17.550" v="1625" actId="47"/>
        <pc:sldMkLst>
          <pc:docMk/>
          <pc:sldMk cId="1615629079" sldId="279"/>
        </pc:sldMkLst>
        <pc:spChg chg="mod">
          <ac:chgData name="木南 貴志" userId="73a51520db0b10bf" providerId="LiveId" clId="{B97DE66F-7756-47A2-A851-3E485595C3C1}" dt="2021-10-03T17:21:31.822" v="793" actId="20577"/>
          <ac:spMkLst>
            <pc:docMk/>
            <pc:sldMk cId="1615629079" sldId="279"/>
            <ac:spMk id="15" creationId="{B56C5171-AB6A-4D5B-AA7B-B80AC8DEBA45}"/>
          </ac:spMkLst>
        </pc:spChg>
        <pc:spChg chg="del mod">
          <ac:chgData name="木南 貴志" userId="73a51520db0b10bf" providerId="LiveId" clId="{B97DE66F-7756-47A2-A851-3E485595C3C1}" dt="2021-10-03T17:26:07.589" v="846" actId="478"/>
          <ac:spMkLst>
            <pc:docMk/>
            <pc:sldMk cId="1615629079" sldId="279"/>
            <ac:spMk id="25" creationId="{DDF81EB6-D024-4C69-AB81-AA3C38C5CED8}"/>
          </ac:spMkLst>
        </pc:spChg>
        <pc:spChg chg="del mod">
          <ac:chgData name="木南 貴志" userId="73a51520db0b10bf" providerId="LiveId" clId="{B97DE66F-7756-47A2-A851-3E485595C3C1}" dt="2021-10-03T17:26:07.589" v="846" actId="478"/>
          <ac:spMkLst>
            <pc:docMk/>
            <pc:sldMk cId="1615629079" sldId="279"/>
            <ac:spMk id="26" creationId="{70C0B58E-43FE-4054-9DCB-7415EECD6A96}"/>
          </ac:spMkLst>
        </pc:spChg>
        <pc:spChg chg="del mod">
          <ac:chgData name="木南 貴志" userId="73a51520db0b10bf" providerId="LiveId" clId="{B97DE66F-7756-47A2-A851-3E485595C3C1}" dt="2021-10-03T17:26:07.589" v="846" actId="478"/>
          <ac:spMkLst>
            <pc:docMk/>
            <pc:sldMk cId="1615629079" sldId="279"/>
            <ac:spMk id="31" creationId="{3A7C41C0-ED42-4FF2-A38B-98601FEB9DD2}"/>
          </ac:spMkLst>
        </pc:spChg>
        <pc:spChg chg="del mod">
          <ac:chgData name="木南 貴志" userId="73a51520db0b10bf" providerId="LiveId" clId="{B97DE66F-7756-47A2-A851-3E485595C3C1}" dt="2021-10-03T17:26:07.589" v="846" actId="478"/>
          <ac:spMkLst>
            <pc:docMk/>
            <pc:sldMk cId="1615629079" sldId="279"/>
            <ac:spMk id="32" creationId="{D1FE9EB8-AA04-42C3-B086-669C0B418590}"/>
          </ac:spMkLst>
        </pc:spChg>
        <pc:spChg chg="del mod">
          <ac:chgData name="木南 貴志" userId="73a51520db0b10bf" providerId="LiveId" clId="{B97DE66F-7756-47A2-A851-3E485595C3C1}" dt="2021-10-03T17:26:07.589" v="846" actId="478"/>
          <ac:spMkLst>
            <pc:docMk/>
            <pc:sldMk cId="1615629079" sldId="279"/>
            <ac:spMk id="33" creationId="{C5B8507D-E722-4695-A60B-1EB80305DBBF}"/>
          </ac:spMkLst>
        </pc:spChg>
        <pc:spChg chg="add del mod">
          <ac:chgData name="木南 貴志" userId="73a51520db0b10bf" providerId="LiveId" clId="{B97DE66F-7756-47A2-A851-3E485595C3C1}" dt="2021-10-03T17:26:07.589" v="846" actId="478"/>
          <ac:spMkLst>
            <pc:docMk/>
            <pc:sldMk cId="1615629079" sldId="279"/>
            <ac:spMk id="34" creationId="{1790D165-467D-4D2B-87B8-7994D4606967}"/>
          </ac:spMkLst>
        </pc:spChg>
        <pc:spChg chg="del">
          <ac:chgData name="木南 貴志" userId="73a51520db0b10bf" providerId="LiveId" clId="{B97DE66F-7756-47A2-A851-3E485595C3C1}" dt="2021-10-03T17:21:08.077" v="773" actId="478"/>
          <ac:spMkLst>
            <pc:docMk/>
            <pc:sldMk cId="1615629079" sldId="279"/>
            <ac:spMk id="36" creationId="{D2DE302F-ACF0-4739-893B-3CDFF757B173}"/>
          </ac:spMkLst>
        </pc:spChg>
        <pc:spChg chg="del mod">
          <ac:chgData name="木南 貴志" userId="73a51520db0b10bf" providerId="LiveId" clId="{B97DE66F-7756-47A2-A851-3E485595C3C1}" dt="2021-10-03T17:26:07.589" v="846" actId="478"/>
          <ac:spMkLst>
            <pc:docMk/>
            <pc:sldMk cId="1615629079" sldId="279"/>
            <ac:spMk id="44" creationId="{9C583F2B-A5C1-4063-B5DA-B111E8489B3B}"/>
          </ac:spMkLst>
        </pc:spChg>
        <pc:spChg chg="del mod">
          <ac:chgData name="木南 貴志" userId="73a51520db0b10bf" providerId="LiveId" clId="{B97DE66F-7756-47A2-A851-3E485595C3C1}" dt="2021-10-03T17:26:07.589" v="846" actId="478"/>
          <ac:spMkLst>
            <pc:docMk/>
            <pc:sldMk cId="1615629079" sldId="279"/>
            <ac:spMk id="45" creationId="{B49098D4-A82D-4911-8832-3312F3E6C62F}"/>
          </ac:spMkLst>
        </pc:spChg>
        <pc:spChg chg="add mod">
          <ac:chgData name="木南 貴志" userId="73a51520db0b10bf" providerId="LiveId" clId="{B97DE66F-7756-47A2-A851-3E485595C3C1}" dt="2021-10-03T17:57:27.822" v="1485" actId="1036"/>
          <ac:spMkLst>
            <pc:docMk/>
            <pc:sldMk cId="1615629079" sldId="279"/>
            <ac:spMk id="47" creationId="{F923A2D6-CD09-42CB-8FA7-A6D13040CEE2}"/>
          </ac:spMkLst>
        </pc:spChg>
        <pc:spChg chg="add mod">
          <ac:chgData name="木南 貴志" userId="73a51520db0b10bf" providerId="LiveId" clId="{B97DE66F-7756-47A2-A851-3E485595C3C1}" dt="2021-10-03T17:57:33.182" v="1510" actId="1036"/>
          <ac:spMkLst>
            <pc:docMk/>
            <pc:sldMk cId="1615629079" sldId="279"/>
            <ac:spMk id="48" creationId="{1076B3C3-91FE-4498-9AAF-CBD93366ACB5}"/>
          </ac:spMkLst>
        </pc:spChg>
        <pc:spChg chg="mod">
          <ac:chgData name="木南 貴志" userId="73a51520db0b10bf" providerId="LiveId" clId="{B97DE66F-7756-47A2-A851-3E485595C3C1}" dt="2021-10-03T17:20:08.478" v="748" actId="14100"/>
          <ac:spMkLst>
            <pc:docMk/>
            <pc:sldMk cId="1615629079" sldId="279"/>
            <ac:spMk id="65" creationId="{A52080A8-BB39-4761-BD1E-4912E254F5DA}"/>
          </ac:spMkLst>
        </pc:spChg>
        <pc:picChg chg="add mod ord">
          <ac:chgData name="木南 貴志" userId="73a51520db0b10bf" providerId="LiveId" clId="{B97DE66F-7756-47A2-A851-3E485595C3C1}" dt="2021-10-03T17:22:04.405" v="806" actId="1076"/>
          <ac:picMkLst>
            <pc:docMk/>
            <pc:sldMk cId="1615629079" sldId="279"/>
            <ac:picMk id="3" creationId="{AB46F3A8-118B-4F50-9FB5-6C875638EBC3}"/>
          </ac:picMkLst>
        </pc:picChg>
        <pc:picChg chg="del">
          <ac:chgData name="木南 貴志" userId="73a51520db0b10bf" providerId="LiveId" clId="{B97DE66F-7756-47A2-A851-3E485595C3C1}" dt="2021-10-03T17:19:31.066" v="726" actId="478"/>
          <ac:picMkLst>
            <pc:docMk/>
            <pc:sldMk cId="1615629079" sldId="279"/>
            <ac:picMk id="6" creationId="{9E926526-EAAE-4EBA-84AC-9651D74C7E35}"/>
          </ac:picMkLst>
        </pc:picChg>
        <pc:cxnChg chg="add del mod">
          <ac:chgData name="木南 貴志" userId="73a51520db0b10bf" providerId="LiveId" clId="{B97DE66F-7756-47A2-A851-3E485595C3C1}" dt="2021-10-03T17:26:07.589" v="846" actId="478"/>
          <ac:cxnSpMkLst>
            <pc:docMk/>
            <pc:sldMk cId="1615629079" sldId="279"/>
            <ac:cxnSpMk id="35" creationId="{B4F02AF6-D37E-4DB5-BF7B-91ADEC0F9E43}"/>
          </ac:cxnSpMkLst>
        </pc:cxnChg>
        <pc:cxnChg chg="del mod">
          <ac:chgData name="木南 貴志" userId="73a51520db0b10bf" providerId="LiveId" clId="{B97DE66F-7756-47A2-A851-3E485595C3C1}" dt="2021-10-03T17:21:05.373" v="772" actId="478"/>
          <ac:cxnSpMkLst>
            <pc:docMk/>
            <pc:sldMk cId="1615629079" sldId="279"/>
            <ac:cxnSpMk id="37" creationId="{DCAFC23E-5B15-481F-97F5-FB000222C228}"/>
          </ac:cxnSpMkLst>
        </pc:cxnChg>
        <pc:cxnChg chg="add del mod">
          <ac:chgData name="木南 貴志" userId="73a51520db0b10bf" providerId="LiveId" clId="{B97DE66F-7756-47A2-A851-3E485595C3C1}" dt="2021-10-03T17:26:07.589" v="846" actId="478"/>
          <ac:cxnSpMkLst>
            <pc:docMk/>
            <pc:sldMk cId="1615629079" sldId="279"/>
            <ac:cxnSpMk id="40" creationId="{0A849287-77E6-4D5C-8784-B7C243892380}"/>
          </ac:cxnSpMkLst>
        </pc:cxnChg>
        <pc:cxnChg chg="del mod">
          <ac:chgData name="木南 貴志" userId="73a51520db0b10bf" providerId="LiveId" clId="{B97DE66F-7756-47A2-A851-3E485595C3C1}" dt="2021-10-03T17:26:07.589" v="846" actId="478"/>
          <ac:cxnSpMkLst>
            <pc:docMk/>
            <pc:sldMk cId="1615629079" sldId="279"/>
            <ac:cxnSpMk id="43" creationId="{B531ACAA-F179-4AB3-9227-0C45EF76E65E}"/>
          </ac:cxnSpMkLst>
        </pc:cxnChg>
        <pc:cxnChg chg="del mod">
          <ac:chgData name="木南 貴志" userId="73a51520db0b10bf" providerId="LiveId" clId="{B97DE66F-7756-47A2-A851-3E485595C3C1}" dt="2021-10-03T17:26:07.589" v="846" actId="478"/>
          <ac:cxnSpMkLst>
            <pc:docMk/>
            <pc:sldMk cId="1615629079" sldId="279"/>
            <ac:cxnSpMk id="46" creationId="{2A683ACB-2C6D-47BD-8E66-04699FFFE040}"/>
          </ac:cxnSpMkLst>
        </pc:cxnChg>
        <pc:cxnChg chg="del">
          <ac:chgData name="木南 貴志" userId="73a51520db0b10bf" providerId="LiveId" clId="{B97DE66F-7756-47A2-A851-3E485595C3C1}" dt="2021-10-03T17:23:07.812" v="822" actId="478"/>
          <ac:cxnSpMkLst>
            <pc:docMk/>
            <pc:sldMk cId="1615629079" sldId="279"/>
            <ac:cxnSpMk id="53" creationId="{CB6CA98E-A6B9-4EC7-B39B-3529DB39408E}"/>
          </ac:cxnSpMkLst>
        </pc:cxnChg>
        <pc:cxnChg chg="del mod">
          <ac:chgData name="木南 貴志" userId="73a51520db0b10bf" providerId="LiveId" clId="{B97DE66F-7756-47A2-A851-3E485595C3C1}" dt="2021-10-03T17:23:07.812" v="822" actId="478"/>
          <ac:cxnSpMkLst>
            <pc:docMk/>
            <pc:sldMk cId="1615629079" sldId="279"/>
            <ac:cxnSpMk id="55" creationId="{E1BF2724-2A25-4A83-80EE-E782C9931440}"/>
          </ac:cxnSpMkLst>
        </pc:cxnChg>
        <pc:cxnChg chg="del">
          <ac:chgData name="木南 貴志" userId="73a51520db0b10bf" providerId="LiveId" clId="{B97DE66F-7756-47A2-A851-3E485595C3C1}" dt="2021-10-03T17:23:07.812" v="822" actId="478"/>
          <ac:cxnSpMkLst>
            <pc:docMk/>
            <pc:sldMk cId="1615629079" sldId="279"/>
            <ac:cxnSpMk id="57" creationId="{8717E256-9C17-4DA9-A141-8A70641B4AC5}"/>
          </ac:cxnSpMkLst>
        </pc:cxnChg>
      </pc:sldChg>
      <pc:sldChg chg="addSp delSp modSp add mod ord">
        <pc:chgData name="木南 貴志" userId="73a51520db0b10bf" providerId="LiveId" clId="{B97DE66F-7756-47A2-A851-3E485595C3C1}" dt="2021-10-03T17:56:28.479" v="1313"/>
        <pc:sldMkLst>
          <pc:docMk/>
          <pc:sldMk cId="2410740800" sldId="280"/>
        </pc:sldMkLst>
        <pc:spChg chg="add del">
          <ac:chgData name="木南 貴志" userId="73a51520db0b10bf" providerId="LiveId" clId="{B97DE66F-7756-47A2-A851-3E485595C3C1}" dt="2021-10-03T17:25:33.955" v="837" actId="478"/>
          <ac:spMkLst>
            <pc:docMk/>
            <pc:sldMk cId="2410740800" sldId="280"/>
            <ac:spMk id="22" creationId="{E2B314FE-19E3-4712-99D7-2A0FAE95C77B}"/>
          </ac:spMkLst>
        </pc:spChg>
        <pc:spChg chg="add del">
          <ac:chgData name="木南 貴志" userId="73a51520db0b10bf" providerId="LiveId" clId="{B97DE66F-7756-47A2-A851-3E485595C3C1}" dt="2021-10-03T17:25:33.955" v="837" actId="478"/>
          <ac:spMkLst>
            <pc:docMk/>
            <pc:sldMk cId="2410740800" sldId="280"/>
            <ac:spMk id="23" creationId="{CD82819D-5720-4BCC-93DA-0F375DD55E49}"/>
          </ac:spMkLst>
        </pc:spChg>
        <pc:spChg chg="add del">
          <ac:chgData name="木南 貴志" userId="73a51520db0b10bf" providerId="LiveId" clId="{B97DE66F-7756-47A2-A851-3E485595C3C1}" dt="2021-10-03T17:25:33.955" v="837" actId="478"/>
          <ac:spMkLst>
            <pc:docMk/>
            <pc:sldMk cId="2410740800" sldId="280"/>
            <ac:spMk id="24" creationId="{810B6C84-114C-43E4-A3A6-8C8F4C63BAC0}"/>
          </ac:spMkLst>
        </pc:spChg>
        <pc:spChg chg="add del">
          <ac:chgData name="木南 貴志" userId="73a51520db0b10bf" providerId="LiveId" clId="{B97DE66F-7756-47A2-A851-3E485595C3C1}" dt="2021-10-03T17:25:33.955" v="837" actId="478"/>
          <ac:spMkLst>
            <pc:docMk/>
            <pc:sldMk cId="2410740800" sldId="280"/>
            <ac:spMk id="25" creationId="{DDF81EB6-D024-4C69-AB81-AA3C38C5CED8}"/>
          </ac:spMkLst>
        </pc:spChg>
        <pc:spChg chg="add del">
          <ac:chgData name="木南 貴志" userId="73a51520db0b10bf" providerId="LiveId" clId="{B97DE66F-7756-47A2-A851-3E485595C3C1}" dt="2021-10-03T17:25:33.955" v="837" actId="478"/>
          <ac:spMkLst>
            <pc:docMk/>
            <pc:sldMk cId="2410740800" sldId="280"/>
            <ac:spMk id="26" creationId="{70C0B58E-43FE-4054-9DCB-7415EECD6A96}"/>
          </ac:spMkLst>
        </pc:spChg>
        <pc:spChg chg="add mod">
          <ac:chgData name="木南 貴志" userId="73a51520db0b10bf" providerId="LiveId" clId="{B97DE66F-7756-47A2-A851-3E485595C3C1}" dt="2021-10-03T17:56:28.479" v="1313"/>
          <ac:spMkLst>
            <pc:docMk/>
            <pc:sldMk cId="2410740800" sldId="280"/>
            <ac:spMk id="27" creationId="{77C3A4D9-8932-46DE-B667-196B98A94ECF}"/>
          </ac:spMkLst>
        </pc:spChg>
        <pc:spChg chg="add del">
          <ac:chgData name="木南 貴志" userId="73a51520db0b10bf" providerId="LiveId" clId="{B97DE66F-7756-47A2-A851-3E485595C3C1}" dt="2021-10-03T17:25:33.955" v="837" actId="478"/>
          <ac:spMkLst>
            <pc:docMk/>
            <pc:sldMk cId="2410740800" sldId="280"/>
            <ac:spMk id="28" creationId="{3CCDE235-B5A9-4558-A5C2-01DB09A495DD}"/>
          </ac:spMkLst>
        </pc:spChg>
        <pc:spChg chg="del">
          <ac:chgData name="木南 貴志" userId="73a51520db0b10bf" providerId="LiveId" clId="{B97DE66F-7756-47A2-A851-3E485595C3C1}" dt="2021-10-03T17:25:35.783" v="838" actId="478"/>
          <ac:spMkLst>
            <pc:docMk/>
            <pc:sldMk cId="2410740800" sldId="280"/>
            <ac:spMk id="29" creationId="{FE7FE882-67AF-45B4-ADAD-693A088811E9}"/>
          </ac:spMkLst>
        </pc:spChg>
        <pc:spChg chg="del">
          <ac:chgData name="木南 貴志" userId="73a51520db0b10bf" providerId="LiveId" clId="{B97DE66F-7756-47A2-A851-3E485595C3C1}" dt="2021-10-03T17:25:35.783" v="838" actId="478"/>
          <ac:spMkLst>
            <pc:docMk/>
            <pc:sldMk cId="2410740800" sldId="280"/>
            <ac:spMk id="30" creationId="{A8824F97-85B4-4E39-A9B8-22D0F09916F3}"/>
          </ac:spMkLst>
        </pc:spChg>
        <pc:spChg chg="del">
          <ac:chgData name="木南 貴志" userId="73a51520db0b10bf" providerId="LiveId" clId="{B97DE66F-7756-47A2-A851-3E485595C3C1}" dt="2021-10-03T17:25:35.783" v="838" actId="478"/>
          <ac:spMkLst>
            <pc:docMk/>
            <pc:sldMk cId="2410740800" sldId="280"/>
            <ac:spMk id="31" creationId="{39A9BEB1-8087-4F91-9F67-AE9369D4C36D}"/>
          </ac:spMkLst>
        </pc:spChg>
        <pc:spChg chg="del">
          <ac:chgData name="木南 貴志" userId="73a51520db0b10bf" providerId="LiveId" clId="{B97DE66F-7756-47A2-A851-3E485595C3C1}" dt="2021-10-03T17:25:35.783" v="838" actId="478"/>
          <ac:spMkLst>
            <pc:docMk/>
            <pc:sldMk cId="2410740800" sldId="280"/>
            <ac:spMk id="32" creationId="{D1FE9EB8-AA04-42C3-B086-669C0B418590}"/>
          </ac:spMkLst>
        </pc:spChg>
        <pc:spChg chg="del">
          <ac:chgData name="木南 貴志" userId="73a51520db0b10bf" providerId="LiveId" clId="{B97DE66F-7756-47A2-A851-3E485595C3C1}" dt="2021-10-03T17:25:35.783" v="838" actId="478"/>
          <ac:spMkLst>
            <pc:docMk/>
            <pc:sldMk cId="2410740800" sldId="280"/>
            <ac:spMk id="33" creationId="{C5B8507D-E722-4695-A60B-1EB80305DBBF}"/>
          </ac:spMkLst>
        </pc:spChg>
        <pc:spChg chg="del">
          <ac:chgData name="木南 貴志" userId="73a51520db0b10bf" providerId="LiveId" clId="{B97DE66F-7756-47A2-A851-3E485595C3C1}" dt="2021-10-03T17:25:35.783" v="838" actId="478"/>
          <ac:spMkLst>
            <pc:docMk/>
            <pc:sldMk cId="2410740800" sldId="280"/>
            <ac:spMk id="34" creationId="{2664EC02-1FA6-4EE7-9353-C30EAE3001B2}"/>
          </ac:spMkLst>
        </pc:spChg>
        <pc:spChg chg="add mod">
          <ac:chgData name="木南 貴志" userId="73a51520db0b10bf" providerId="LiveId" clId="{B97DE66F-7756-47A2-A851-3E485595C3C1}" dt="2021-10-03T17:56:28.479" v="1313"/>
          <ac:spMkLst>
            <pc:docMk/>
            <pc:sldMk cId="2410740800" sldId="280"/>
            <ac:spMk id="35" creationId="{B789E5B5-6E31-4728-8091-6D2F2F40B594}"/>
          </ac:spMkLst>
        </pc:spChg>
        <pc:picChg chg="add del">
          <ac:chgData name="木南 貴志" userId="73a51520db0b10bf" providerId="LiveId" clId="{B97DE66F-7756-47A2-A851-3E485595C3C1}" dt="2021-10-03T17:25:31.391" v="836" actId="478"/>
          <ac:picMkLst>
            <pc:docMk/>
            <pc:sldMk cId="2410740800" sldId="280"/>
            <ac:picMk id="13" creationId="{870EF4F5-A0B8-40F3-AF16-0FF0ADDDDF2D}"/>
          </ac:picMkLst>
        </pc:picChg>
        <pc:cxnChg chg="add del mod">
          <ac:chgData name="木南 貴志" userId="73a51520db0b10bf" providerId="LiveId" clId="{B97DE66F-7756-47A2-A851-3E485595C3C1}" dt="2021-10-03T17:25:33.955" v="837" actId="478"/>
          <ac:cxnSpMkLst>
            <pc:docMk/>
            <pc:sldMk cId="2410740800" sldId="280"/>
            <ac:cxnSpMk id="36" creationId="{D7F97439-5A38-4C36-B4C7-C582570A36C7}"/>
          </ac:cxnSpMkLst>
        </pc:cxnChg>
        <pc:cxnChg chg="add del mod">
          <ac:chgData name="木南 貴志" userId="73a51520db0b10bf" providerId="LiveId" clId="{B97DE66F-7756-47A2-A851-3E485595C3C1}" dt="2021-10-03T17:25:33.955" v="837" actId="478"/>
          <ac:cxnSpMkLst>
            <pc:docMk/>
            <pc:sldMk cId="2410740800" sldId="280"/>
            <ac:cxnSpMk id="37" creationId="{11F151C3-3796-45F4-8405-24237DE1B2A2}"/>
          </ac:cxnSpMkLst>
        </pc:cxnChg>
        <pc:cxnChg chg="add del mod">
          <ac:chgData name="木南 貴志" userId="73a51520db0b10bf" providerId="LiveId" clId="{B97DE66F-7756-47A2-A851-3E485595C3C1}" dt="2021-10-03T17:25:33.955" v="837" actId="478"/>
          <ac:cxnSpMkLst>
            <pc:docMk/>
            <pc:sldMk cId="2410740800" sldId="280"/>
            <ac:cxnSpMk id="40" creationId="{B5593AED-227F-4144-9274-33515DE35B49}"/>
          </ac:cxnSpMkLst>
        </pc:cxnChg>
        <pc:cxnChg chg="add del mod">
          <ac:chgData name="木南 貴志" userId="73a51520db0b10bf" providerId="LiveId" clId="{B97DE66F-7756-47A2-A851-3E485595C3C1}" dt="2021-10-03T17:25:33.955" v="837" actId="478"/>
          <ac:cxnSpMkLst>
            <pc:docMk/>
            <pc:sldMk cId="2410740800" sldId="280"/>
            <ac:cxnSpMk id="43" creationId="{B531ACAA-F179-4AB3-9227-0C45EF76E65E}"/>
          </ac:cxnSpMkLst>
        </pc:cxnChg>
        <pc:cxnChg chg="add del mod">
          <ac:chgData name="木南 貴志" userId="73a51520db0b10bf" providerId="LiveId" clId="{B97DE66F-7756-47A2-A851-3E485595C3C1}" dt="2021-10-03T17:25:33.955" v="837" actId="478"/>
          <ac:cxnSpMkLst>
            <pc:docMk/>
            <pc:sldMk cId="2410740800" sldId="280"/>
            <ac:cxnSpMk id="46" creationId="{2A683ACB-2C6D-47BD-8E66-04699FFFE040}"/>
          </ac:cxnSpMkLst>
        </pc:cxnChg>
        <pc:cxnChg chg="add del mod">
          <ac:chgData name="木南 貴志" userId="73a51520db0b10bf" providerId="LiveId" clId="{B97DE66F-7756-47A2-A851-3E485595C3C1}" dt="2021-10-03T17:25:33.955" v="837" actId="478"/>
          <ac:cxnSpMkLst>
            <pc:docMk/>
            <pc:sldMk cId="2410740800" sldId="280"/>
            <ac:cxnSpMk id="49" creationId="{40B4F30A-1D59-4881-A600-43697047D37E}"/>
          </ac:cxnSpMkLst>
        </pc:cxnChg>
      </pc:sldChg>
      <pc:sldChg chg="addSp delSp modSp add mod">
        <pc:chgData name="木南 貴志" userId="73a51520db0b10bf" providerId="LiveId" clId="{B97DE66F-7756-47A2-A851-3E485595C3C1}" dt="2021-10-03T17:56:03.019" v="1277" actId="20577"/>
        <pc:sldMkLst>
          <pc:docMk/>
          <pc:sldMk cId="1962392587" sldId="281"/>
        </pc:sldMkLst>
        <pc:spChg chg="add del mod">
          <ac:chgData name="木南 貴志" userId="73a51520db0b10bf" providerId="LiveId" clId="{B97DE66F-7756-47A2-A851-3E485595C3C1}" dt="2021-10-03T17:55:33.087" v="1252" actId="478"/>
          <ac:spMkLst>
            <pc:docMk/>
            <pc:sldMk cId="1962392587" sldId="281"/>
            <ac:spMk id="2" creationId="{D106CAB2-825B-4378-9DD9-435D171092C1}"/>
          </ac:spMkLst>
        </pc:spChg>
        <pc:spChg chg="add mod">
          <ac:chgData name="木南 貴志" userId="73a51520db0b10bf" providerId="LiveId" clId="{B97DE66F-7756-47A2-A851-3E485595C3C1}" dt="2021-10-03T17:55:55.048" v="1270" actId="1076"/>
          <ac:spMkLst>
            <pc:docMk/>
            <pc:sldMk cId="1962392587" sldId="281"/>
            <ac:spMk id="5" creationId="{AF17991B-0C05-433F-A816-04E046ADDBF6}"/>
          </ac:spMkLst>
        </pc:spChg>
        <pc:spChg chg="add mod">
          <ac:chgData name="木南 貴志" userId="73a51520db0b10bf" providerId="LiveId" clId="{B97DE66F-7756-47A2-A851-3E485595C3C1}" dt="2021-10-03T17:56:03.019" v="1277" actId="20577"/>
          <ac:spMkLst>
            <pc:docMk/>
            <pc:sldMk cId="1962392587" sldId="281"/>
            <ac:spMk id="21" creationId="{44C01A7C-15EF-4F23-A3C9-BCD8E0002CD9}"/>
          </ac:spMkLst>
        </pc:spChg>
        <pc:cxnChg chg="add del mod">
          <ac:chgData name="木南 貴志" userId="73a51520db0b10bf" providerId="LiveId" clId="{B97DE66F-7756-47A2-A851-3E485595C3C1}" dt="2021-10-03T17:55:16.873" v="1246" actId="478"/>
          <ac:cxnSpMkLst>
            <pc:docMk/>
            <pc:sldMk cId="1962392587" sldId="281"/>
            <ac:cxnSpMk id="4" creationId="{5306EAF5-C1F7-49F4-8F64-3D2B97A5B6CE}"/>
          </ac:cxnSpMkLst>
        </pc:cxnChg>
      </pc:sldChg>
      <pc:sldChg chg="addSp modSp add mod">
        <pc:chgData name="木南 貴志" userId="73a51520db0b10bf" providerId="LiveId" clId="{B97DE66F-7756-47A2-A851-3E485595C3C1}" dt="2021-10-03T17:56:44.198" v="1375"/>
        <pc:sldMkLst>
          <pc:docMk/>
          <pc:sldMk cId="2532943801" sldId="282"/>
        </pc:sldMkLst>
        <pc:spChg chg="add mod">
          <ac:chgData name="木南 貴志" userId="73a51520db0b10bf" providerId="LiveId" clId="{B97DE66F-7756-47A2-A851-3E485595C3C1}" dt="2021-10-03T17:56:44.198" v="1375"/>
          <ac:spMkLst>
            <pc:docMk/>
            <pc:sldMk cId="2532943801" sldId="282"/>
            <ac:spMk id="18" creationId="{7129C6AB-39F8-4014-98EB-4496AF97C12F}"/>
          </ac:spMkLst>
        </pc:spChg>
        <pc:spChg chg="add mod">
          <ac:chgData name="木南 貴志" userId="73a51520db0b10bf" providerId="LiveId" clId="{B97DE66F-7756-47A2-A851-3E485595C3C1}" dt="2021-10-03T17:56:44.198" v="1375"/>
          <ac:spMkLst>
            <pc:docMk/>
            <pc:sldMk cId="2532943801" sldId="282"/>
            <ac:spMk id="19" creationId="{E7522300-F880-442E-89EA-73256711F154}"/>
          </ac:spMkLst>
        </pc:spChg>
        <pc:spChg chg="mod">
          <ac:chgData name="木南 貴志" userId="73a51520db0b10bf" providerId="LiveId" clId="{B97DE66F-7756-47A2-A851-3E485595C3C1}" dt="2021-10-03T17:52:57.057" v="1197" actId="14100"/>
          <ac:spMkLst>
            <pc:docMk/>
            <pc:sldMk cId="2532943801" sldId="282"/>
            <ac:spMk id="31" creationId="{3A7C41C0-ED42-4FF2-A38B-98601FEB9DD2}"/>
          </ac:spMkLst>
        </pc:spChg>
        <pc:cxnChg chg="mod">
          <ac:chgData name="木南 貴志" userId="73a51520db0b10bf" providerId="LiveId" clId="{B97DE66F-7756-47A2-A851-3E485595C3C1}" dt="2021-10-03T17:52:51.947" v="1195" actId="14100"/>
          <ac:cxnSpMkLst>
            <pc:docMk/>
            <pc:sldMk cId="2532943801" sldId="282"/>
            <ac:cxnSpMk id="37" creationId="{DCAFC23E-5B15-481F-97F5-FB000222C228}"/>
          </ac:cxnSpMkLst>
        </pc:cxnChg>
      </pc:sldChg>
      <pc:sldChg chg="addSp modSp add mod">
        <pc:chgData name="木南 貴志" userId="73a51520db0b10bf" providerId="LiveId" clId="{B97DE66F-7756-47A2-A851-3E485595C3C1}" dt="2021-10-03T17:57:20.477" v="1458"/>
        <pc:sldMkLst>
          <pc:docMk/>
          <pc:sldMk cId="1902665315" sldId="283"/>
        </pc:sldMkLst>
        <pc:spChg chg="mod">
          <ac:chgData name="木南 貴志" userId="73a51520db0b10bf" providerId="LiveId" clId="{B97DE66F-7756-47A2-A851-3E485595C3C1}" dt="2021-10-03T17:57:08.454" v="1455" actId="1035"/>
          <ac:spMkLst>
            <pc:docMk/>
            <pc:sldMk cId="1902665315" sldId="283"/>
            <ac:spMk id="15" creationId="{B56C5171-AB6A-4D5B-AA7B-B80AC8DEBA45}"/>
          </ac:spMkLst>
        </pc:spChg>
        <pc:spChg chg="add mod">
          <ac:chgData name="木南 貴志" userId="73a51520db0b10bf" providerId="LiveId" clId="{B97DE66F-7756-47A2-A851-3E485595C3C1}" dt="2021-10-03T17:57:20.477" v="1458"/>
          <ac:spMkLst>
            <pc:docMk/>
            <pc:sldMk cId="1902665315" sldId="283"/>
            <ac:spMk id="21" creationId="{8AE89FBE-972F-4344-80D2-0111109084AF}"/>
          </ac:spMkLst>
        </pc:spChg>
        <pc:spChg chg="add mod">
          <ac:chgData name="木南 貴志" userId="73a51520db0b10bf" providerId="LiveId" clId="{B97DE66F-7756-47A2-A851-3E485595C3C1}" dt="2021-10-03T17:57:20.477" v="1458"/>
          <ac:spMkLst>
            <pc:docMk/>
            <pc:sldMk cId="1902665315" sldId="283"/>
            <ac:spMk id="22" creationId="{9EC8B601-A696-4D02-A12B-F85C71247D33}"/>
          </ac:spMkLst>
        </pc:spChg>
        <pc:spChg chg="mod">
          <ac:chgData name="木南 貴志" userId="73a51520db0b10bf" providerId="LiveId" clId="{B97DE66F-7756-47A2-A851-3E485595C3C1}" dt="2021-10-03T17:57:08.454" v="1455" actId="1035"/>
          <ac:spMkLst>
            <pc:docMk/>
            <pc:sldMk cId="1902665315" sldId="283"/>
            <ac:spMk id="31" creationId="{3A7C41C0-ED42-4FF2-A38B-98601FEB9DD2}"/>
          </ac:spMkLst>
        </pc:spChg>
        <pc:spChg chg="mod">
          <ac:chgData name="木南 貴志" userId="73a51520db0b10bf" providerId="LiveId" clId="{B97DE66F-7756-47A2-A851-3E485595C3C1}" dt="2021-10-03T17:57:08.454" v="1455" actId="1035"/>
          <ac:spMkLst>
            <pc:docMk/>
            <pc:sldMk cId="1902665315" sldId="283"/>
            <ac:spMk id="32" creationId="{D1FE9EB8-AA04-42C3-B086-669C0B418590}"/>
          </ac:spMkLst>
        </pc:spChg>
        <pc:spChg chg="mod">
          <ac:chgData name="木南 貴志" userId="73a51520db0b10bf" providerId="LiveId" clId="{B97DE66F-7756-47A2-A851-3E485595C3C1}" dt="2021-10-03T17:57:08.454" v="1455" actId="1035"/>
          <ac:spMkLst>
            <pc:docMk/>
            <pc:sldMk cId="1902665315" sldId="283"/>
            <ac:spMk id="33" creationId="{C5B8507D-E722-4695-A60B-1EB80305DBBF}"/>
          </ac:spMkLst>
        </pc:spChg>
        <pc:spChg chg="mod">
          <ac:chgData name="木南 貴志" userId="73a51520db0b10bf" providerId="LiveId" clId="{B97DE66F-7756-47A2-A851-3E485595C3C1}" dt="2021-10-03T17:57:08.454" v="1455" actId="1035"/>
          <ac:spMkLst>
            <pc:docMk/>
            <pc:sldMk cId="1902665315" sldId="283"/>
            <ac:spMk id="44" creationId="{9C583F2B-A5C1-4063-B5DA-B111E8489B3B}"/>
          </ac:spMkLst>
        </pc:spChg>
        <pc:spChg chg="mod">
          <ac:chgData name="木南 貴志" userId="73a51520db0b10bf" providerId="LiveId" clId="{B97DE66F-7756-47A2-A851-3E485595C3C1}" dt="2021-10-03T17:57:08.454" v="1455" actId="1035"/>
          <ac:spMkLst>
            <pc:docMk/>
            <pc:sldMk cId="1902665315" sldId="283"/>
            <ac:spMk id="45" creationId="{B49098D4-A82D-4911-8832-3312F3E6C62F}"/>
          </ac:spMkLst>
        </pc:spChg>
        <pc:cxnChg chg="mod">
          <ac:chgData name="木南 貴志" userId="73a51520db0b10bf" providerId="LiveId" clId="{B97DE66F-7756-47A2-A851-3E485595C3C1}" dt="2021-10-03T17:57:08.454" v="1455" actId="1035"/>
          <ac:cxnSpMkLst>
            <pc:docMk/>
            <pc:sldMk cId="1902665315" sldId="283"/>
            <ac:cxnSpMk id="37" creationId="{DCAFC23E-5B15-481F-97F5-FB000222C228}"/>
          </ac:cxnSpMkLst>
        </pc:cxnChg>
        <pc:cxnChg chg="mod">
          <ac:chgData name="木南 貴志" userId="73a51520db0b10bf" providerId="LiveId" clId="{B97DE66F-7756-47A2-A851-3E485595C3C1}" dt="2021-10-03T17:57:08.454" v="1455" actId="1035"/>
          <ac:cxnSpMkLst>
            <pc:docMk/>
            <pc:sldMk cId="1902665315" sldId="283"/>
            <ac:cxnSpMk id="43" creationId="{B531ACAA-F179-4AB3-9227-0C45EF76E65E}"/>
          </ac:cxnSpMkLst>
        </pc:cxnChg>
        <pc:cxnChg chg="mod">
          <ac:chgData name="木南 貴志" userId="73a51520db0b10bf" providerId="LiveId" clId="{B97DE66F-7756-47A2-A851-3E485595C3C1}" dt="2021-10-03T17:57:08.454" v="1455" actId="1035"/>
          <ac:cxnSpMkLst>
            <pc:docMk/>
            <pc:sldMk cId="1902665315" sldId="283"/>
            <ac:cxnSpMk id="46" creationId="{2A683ACB-2C6D-47BD-8E66-04699FFFE040}"/>
          </ac:cxnSpMkLst>
        </pc:cxnChg>
        <pc:cxnChg chg="mod">
          <ac:chgData name="木南 貴志" userId="73a51520db0b10bf" providerId="LiveId" clId="{B97DE66F-7756-47A2-A851-3E485595C3C1}" dt="2021-10-03T17:57:08.454" v="1455" actId="1035"/>
          <ac:cxnSpMkLst>
            <pc:docMk/>
            <pc:sldMk cId="1902665315" sldId="283"/>
            <ac:cxnSpMk id="53" creationId="{CB6CA98E-A6B9-4EC7-B39B-3529DB39408E}"/>
          </ac:cxnSpMkLst>
        </pc:cxnChg>
        <pc:cxnChg chg="mod">
          <ac:chgData name="木南 貴志" userId="73a51520db0b10bf" providerId="LiveId" clId="{B97DE66F-7756-47A2-A851-3E485595C3C1}" dt="2021-10-03T17:57:08.454" v="1455" actId="1035"/>
          <ac:cxnSpMkLst>
            <pc:docMk/>
            <pc:sldMk cId="1902665315" sldId="283"/>
            <ac:cxnSpMk id="55" creationId="{E1BF2724-2A25-4A83-80EE-E782C9931440}"/>
          </ac:cxnSpMkLst>
        </pc:cxnChg>
        <pc:cxnChg chg="mod">
          <ac:chgData name="木南 貴志" userId="73a51520db0b10bf" providerId="LiveId" clId="{B97DE66F-7756-47A2-A851-3E485595C3C1}" dt="2021-10-03T17:57:08.454" v="1455" actId="1035"/>
          <ac:cxnSpMkLst>
            <pc:docMk/>
            <pc:sldMk cId="1902665315" sldId="283"/>
            <ac:cxnSpMk id="57" creationId="{8717E256-9C17-4DA9-A141-8A70641B4AC5}"/>
          </ac:cxnSpMkLst>
        </pc:cxnChg>
      </pc:sldChg>
      <pc:sldChg chg="addSp delSp modSp add mod">
        <pc:chgData name="木南 貴志" userId="73a51520db0b10bf" providerId="LiveId" clId="{B97DE66F-7756-47A2-A851-3E485595C3C1}" dt="2021-10-03T18:00:23.152" v="1626" actId="478"/>
        <pc:sldMkLst>
          <pc:docMk/>
          <pc:sldMk cId="838593945" sldId="284"/>
        </pc:sldMkLst>
        <pc:spChg chg="mod">
          <ac:chgData name="木南 貴志" userId="73a51520db0b10bf" providerId="LiveId" clId="{B97DE66F-7756-47A2-A851-3E485595C3C1}" dt="2021-10-03T17:59:09.626" v="1607" actId="1076"/>
          <ac:spMkLst>
            <pc:docMk/>
            <pc:sldMk cId="838593945" sldId="284"/>
            <ac:spMk id="15" creationId="{B56C5171-AB6A-4D5B-AA7B-B80AC8DEBA45}"/>
          </ac:spMkLst>
        </pc:spChg>
        <pc:spChg chg="add mod">
          <ac:chgData name="木南 貴志" userId="73a51520db0b10bf" providerId="LiveId" clId="{B97DE66F-7756-47A2-A851-3E485595C3C1}" dt="2021-10-03T17:57:36.250" v="1511"/>
          <ac:spMkLst>
            <pc:docMk/>
            <pc:sldMk cId="838593945" sldId="284"/>
            <ac:spMk id="18" creationId="{E4B68CA4-013E-45C1-925E-CF12732FCFFD}"/>
          </ac:spMkLst>
        </pc:spChg>
        <pc:spChg chg="add mod">
          <ac:chgData name="木南 貴志" userId="73a51520db0b10bf" providerId="LiveId" clId="{B97DE66F-7756-47A2-A851-3E485595C3C1}" dt="2021-10-03T17:59:12.562" v="1608" actId="1076"/>
          <ac:spMkLst>
            <pc:docMk/>
            <pc:sldMk cId="838593945" sldId="284"/>
            <ac:spMk id="19" creationId="{0265EF16-4607-4BC2-92E9-34FB55CF67A8}"/>
          </ac:spMkLst>
        </pc:spChg>
        <pc:spChg chg="del">
          <ac:chgData name="木南 貴志" userId="73a51520db0b10bf" providerId="LiveId" clId="{B97DE66F-7756-47A2-A851-3E485595C3C1}" dt="2021-10-03T18:00:23.152" v="1626" actId="478"/>
          <ac:spMkLst>
            <pc:docMk/>
            <pc:sldMk cId="838593945" sldId="284"/>
            <ac:spMk id="25" creationId="{DDF81EB6-D024-4C69-AB81-AA3C38C5CED8}"/>
          </ac:spMkLst>
        </pc:spChg>
        <pc:spChg chg="del">
          <ac:chgData name="木南 貴志" userId="73a51520db0b10bf" providerId="LiveId" clId="{B97DE66F-7756-47A2-A851-3E485595C3C1}" dt="2021-10-03T18:00:23.152" v="1626" actId="478"/>
          <ac:spMkLst>
            <pc:docMk/>
            <pc:sldMk cId="838593945" sldId="284"/>
            <ac:spMk id="26" creationId="{70C0B58E-43FE-4054-9DCB-7415EECD6A96}"/>
          </ac:spMkLst>
        </pc:spChg>
        <pc:spChg chg="del mod">
          <ac:chgData name="木南 貴志" userId="73a51520db0b10bf" providerId="LiveId" clId="{B97DE66F-7756-47A2-A851-3E485595C3C1}" dt="2021-10-03T18:00:23.152" v="1626" actId="478"/>
          <ac:spMkLst>
            <pc:docMk/>
            <pc:sldMk cId="838593945" sldId="284"/>
            <ac:spMk id="31" creationId="{3A7C41C0-ED42-4FF2-A38B-98601FEB9DD2}"/>
          </ac:spMkLst>
        </pc:spChg>
        <pc:spChg chg="del mod">
          <ac:chgData name="木南 貴志" userId="73a51520db0b10bf" providerId="LiveId" clId="{B97DE66F-7756-47A2-A851-3E485595C3C1}" dt="2021-10-03T18:00:23.152" v="1626" actId="478"/>
          <ac:spMkLst>
            <pc:docMk/>
            <pc:sldMk cId="838593945" sldId="284"/>
            <ac:spMk id="32" creationId="{D1FE9EB8-AA04-42C3-B086-669C0B418590}"/>
          </ac:spMkLst>
        </pc:spChg>
        <pc:spChg chg="del mod">
          <ac:chgData name="木南 貴志" userId="73a51520db0b10bf" providerId="LiveId" clId="{B97DE66F-7756-47A2-A851-3E485595C3C1}" dt="2021-10-03T18:00:23.152" v="1626" actId="478"/>
          <ac:spMkLst>
            <pc:docMk/>
            <pc:sldMk cId="838593945" sldId="284"/>
            <ac:spMk id="33" creationId="{C5B8507D-E722-4695-A60B-1EB80305DBBF}"/>
          </ac:spMkLst>
        </pc:spChg>
        <pc:spChg chg="del">
          <ac:chgData name="木南 貴志" userId="73a51520db0b10bf" providerId="LiveId" clId="{B97DE66F-7756-47A2-A851-3E485595C3C1}" dt="2021-10-03T18:00:23.152" v="1626" actId="478"/>
          <ac:spMkLst>
            <pc:docMk/>
            <pc:sldMk cId="838593945" sldId="284"/>
            <ac:spMk id="34" creationId="{1790D165-467D-4D2B-87B8-7994D4606967}"/>
          </ac:spMkLst>
        </pc:spChg>
        <pc:spChg chg="del mod">
          <ac:chgData name="木南 貴志" userId="73a51520db0b10bf" providerId="LiveId" clId="{B97DE66F-7756-47A2-A851-3E485595C3C1}" dt="2021-10-03T18:00:23.152" v="1626" actId="478"/>
          <ac:spMkLst>
            <pc:docMk/>
            <pc:sldMk cId="838593945" sldId="284"/>
            <ac:spMk id="44" creationId="{9C583F2B-A5C1-4063-B5DA-B111E8489B3B}"/>
          </ac:spMkLst>
        </pc:spChg>
        <pc:spChg chg="del mod">
          <ac:chgData name="木南 貴志" userId="73a51520db0b10bf" providerId="LiveId" clId="{B97DE66F-7756-47A2-A851-3E485595C3C1}" dt="2021-10-03T18:00:23.152" v="1626" actId="478"/>
          <ac:spMkLst>
            <pc:docMk/>
            <pc:sldMk cId="838593945" sldId="284"/>
            <ac:spMk id="45" creationId="{B49098D4-A82D-4911-8832-3312F3E6C62F}"/>
          </ac:spMkLst>
        </pc:spChg>
        <pc:cxnChg chg="add del mod">
          <ac:chgData name="木南 貴志" userId="73a51520db0b10bf" providerId="LiveId" clId="{B97DE66F-7756-47A2-A851-3E485595C3C1}" dt="2021-10-03T18:00:00.917" v="1619" actId="478"/>
          <ac:cxnSpMkLst>
            <pc:docMk/>
            <pc:sldMk cId="838593945" sldId="284"/>
            <ac:cxnSpMk id="27" creationId="{2ACBC58D-3321-4E03-B9C3-5A510F30F471}"/>
          </ac:cxnSpMkLst>
        </pc:cxnChg>
        <pc:cxnChg chg="add del mod">
          <ac:chgData name="木南 貴志" userId="73a51520db0b10bf" providerId="LiveId" clId="{B97DE66F-7756-47A2-A851-3E485595C3C1}" dt="2021-10-03T18:00:23.152" v="1626" actId="478"/>
          <ac:cxnSpMkLst>
            <pc:docMk/>
            <pc:sldMk cId="838593945" sldId="284"/>
            <ac:cxnSpMk id="28" creationId="{2B3EB3DD-0DF9-41AA-956A-8560AD664DF5}"/>
          </ac:cxnSpMkLst>
        </pc:cxnChg>
        <pc:cxnChg chg="add del mod">
          <ac:chgData name="木南 貴志" userId="73a51520db0b10bf" providerId="LiveId" clId="{B97DE66F-7756-47A2-A851-3E485595C3C1}" dt="2021-10-03T18:00:23.152" v="1626" actId="478"/>
          <ac:cxnSpMkLst>
            <pc:docMk/>
            <pc:sldMk cId="838593945" sldId="284"/>
            <ac:cxnSpMk id="29" creationId="{22807AAA-394D-4902-8666-D09AC5783FC8}"/>
          </ac:cxnSpMkLst>
        </pc:cxnChg>
        <pc:cxnChg chg="del mod">
          <ac:chgData name="木南 貴志" userId="73a51520db0b10bf" providerId="LiveId" clId="{B97DE66F-7756-47A2-A851-3E485595C3C1}" dt="2021-10-03T18:00:23.152" v="1626" actId="478"/>
          <ac:cxnSpMkLst>
            <pc:docMk/>
            <pc:sldMk cId="838593945" sldId="284"/>
            <ac:cxnSpMk id="35" creationId="{B4F02AF6-D37E-4DB5-BF7B-91ADEC0F9E43}"/>
          </ac:cxnSpMkLst>
        </pc:cxnChg>
        <pc:cxnChg chg="add del mod">
          <ac:chgData name="木南 貴志" userId="73a51520db0b10bf" providerId="LiveId" clId="{B97DE66F-7756-47A2-A851-3E485595C3C1}" dt="2021-10-03T18:00:13.416" v="1623"/>
          <ac:cxnSpMkLst>
            <pc:docMk/>
            <pc:sldMk cId="838593945" sldId="284"/>
            <ac:cxnSpMk id="36" creationId="{9150293C-14ED-4C86-9762-D9EBB0A0DE6E}"/>
          </ac:cxnSpMkLst>
        </pc:cxnChg>
        <pc:cxnChg chg="add del mod">
          <ac:chgData name="木南 貴志" userId="73a51520db0b10bf" providerId="LiveId" clId="{B97DE66F-7756-47A2-A851-3E485595C3C1}" dt="2021-10-03T18:00:13.416" v="1623"/>
          <ac:cxnSpMkLst>
            <pc:docMk/>
            <pc:sldMk cId="838593945" sldId="284"/>
            <ac:cxnSpMk id="37" creationId="{A70EFA56-FF00-40B3-88C1-B27EBAEAEDBC}"/>
          </ac:cxnSpMkLst>
        </pc:cxnChg>
        <pc:cxnChg chg="add del mod">
          <ac:chgData name="木南 貴志" userId="73a51520db0b10bf" providerId="LiveId" clId="{B97DE66F-7756-47A2-A851-3E485595C3C1}" dt="2021-10-03T18:00:13.416" v="1623"/>
          <ac:cxnSpMkLst>
            <pc:docMk/>
            <pc:sldMk cId="838593945" sldId="284"/>
            <ac:cxnSpMk id="38" creationId="{18E32F6F-E148-400E-A96C-FC1C245A1CAE}"/>
          </ac:cxnSpMkLst>
        </pc:cxnChg>
        <pc:cxnChg chg="del mod">
          <ac:chgData name="木南 貴志" userId="73a51520db0b10bf" providerId="LiveId" clId="{B97DE66F-7756-47A2-A851-3E485595C3C1}" dt="2021-10-03T18:00:23.152" v="1626" actId="478"/>
          <ac:cxnSpMkLst>
            <pc:docMk/>
            <pc:sldMk cId="838593945" sldId="284"/>
            <ac:cxnSpMk id="40" creationId="{0A849287-77E6-4D5C-8784-B7C243892380}"/>
          </ac:cxnSpMkLst>
        </pc:cxnChg>
        <pc:cxnChg chg="del mod">
          <ac:chgData name="木南 貴志" userId="73a51520db0b10bf" providerId="LiveId" clId="{B97DE66F-7756-47A2-A851-3E485595C3C1}" dt="2021-10-03T17:59:32.645" v="1613" actId="478"/>
          <ac:cxnSpMkLst>
            <pc:docMk/>
            <pc:sldMk cId="838593945" sldId="284"/>
            <ac:cxnSpMk id="43" creationId="{B531ACAA-F179-4AB3-9227-0C45EF76E65E}"/>
          </ac:cxnSpMkLst>
        </pc:cxnChg>
        <pc:cxnChg chg="del mod">
          <ac:chgData name="木南 貴志" userId="73a51520db0b10bf" providerId="LiveId" clId="{B97DE66F-7756-47A2-A851-3E485595C3C1}" dt="2021-10-03T18:00:23.152" v="1626" actId="478"/>
          <ac:cxnSpMkLst>
            <pc:docMk/>
            <pc:sldMk cId="838593945" sldId="284"/>
            <ac:cxnSpMk id="46" creationId="{2A683ACB-2C6D-47BD-8E66-04699FFFE040}"/>
          </ac:cxnSpMkLst>
        </pc:cxnChg>
      </pc:sldChg>
      <pc:sldChg chg="delSp modSp add del mod">
        <pc:chgData name="木南 貴志" userId="73a51520db0b10bf" providerId="LiveId" clId="{B97DE66F-7756-47A2-A851-3E485595C3C1}" dt="2021-10-03T17:31:02.514" v="852" actId="47"/>
        <pc:sldMkLst>
          <pc:docMk/>
          <pc:sldMk cId="1738637224" sldId="285"/>
        </pc:sldMkLst>
        <pc:spChg chg="del mod">
          <ac:chgData name="木南 貴志" userId="73a51520db0b10bf" providerId="LiveId" clId="{B97DE66F-7756-47A2-A851-3E485595C3C1}" dt="2021-10-03T17:30:15.480" v="850" actId="478"/>
          <ac:spMkLst>
            <pc:docMk/>
            <pc:sldMk cId="1738637224" sldId="285"/>
            <ac:spMk id="15" creationId="{B56C5171-AB6A-4D5B-AA7B-B80AC8DEBA45}"/>
          </ac:spMkLst>
        </pc:spChg>
      </pc:sldChg>
      <pc:sldChg chg="addSp delSp modSp add mod">
        <pc:chgData name="木南 貴志" userId="73a51520db0b10bf" providerId="LiveId" clId="{B97DE66F-7756-47A2-A851-3E485595C3C1}" dt="2021-10-03T17:57:53.164" v="1574" actId="1036"/>
        <pc:sldMkLst>
          <pc:docMk/>
          <pc:sldMk cId="2721841305" sldId="286"/>
        </pc:sldMkLst>
        <pc:spChg chg="mod">
          <ac:chgData name="木南 貴志" userId="73a51520db0b10bf" providerId="LiveId" clId="{B97DE66F-7756-47A2-A851-3E485595C3C1}" dt="2021-10-03T17:57:48.684" v="1555" actId="1035"/>
          <ac:spMkLst>
            <pc:docMk/>
            <pc:sldMk cId="2721841305" sldId="286"/>
            <ac:spMk id="15" creationId="{B56C5171-AB6A-4D5B-AA7B-B80AC8DEBA45}"/>
          </ac:spMkLst>
        </pc:spChg>
        <pc:spChg chg="del mod">
          <ac:chgData name="木南 貴志" userId="73a51520db0b10bf" providerId="LiveId" clId="{B97DE66F-7756-47A2-A851-3E485595C3C1}" dt="2021-10-03T17:36:38.519" v="925" actId="478"/>
          <ac:spMkLst>
            <pc:docMk/>
            <pc:sldMk cId="2721841305" sldId="286"/>
            <ac:spMk id="25" creationId="{DDF81EB6-D024-4C69-AB81-AA3C38C5CED8}"/>
          </ac:spMkLst>
        </pc:spChg>
        <pc:spChg chg="del mod">
          <ac:chgData name="木南 貴志" userId="73a51520db0b10bf" providerId="LiveId" clId="{B97DE66F-7756-47A2-A851-3E485595C3C1}" dt="2021-10-03T17:36:38.519" v="925" actId="478"/>
          <ac:spMkLst>
            <pc:docMk/>
            <pc:sldMk cId="2721841305" sldId="286"/>
            <ac:spMk id="26" creationId="{70C0B58E-43FE-4054-9DCB-7415EECD6A96}"/>
          </ac:spMkLst>
        </pc:spChg>
        <pc:spChg chg="del mod">
          <ac:chgData name="木南 貴志" userId="73a51520db0b10bf" providerId="LiveId" clId="{B97DE66F-7756-47A2-A851-3E485595C3C1}" dt="2021-10-03T17:36:38.519" v="925" actId="478"/>
          <ac:spMkLst>
            <pc:docMk/>
            <pc:sldMk cId="2721841305" sldId="286"/>
            <ac:spMk id="31" creationId="{3A7C41C0-ED42-4FF2-A38B-98601FEB9DD2}"/>
          </ac:spMkLst>
        </pc:spChg>
        <pc:spChg chg="del mod">
          <ac:chgData name="木南 貴志" userId="73a51520db0b10bf" providerId="LiveId" clId="{B97DE66F-7756-47A2-A851-3E485595C3C1}" dt="2021-10-03T17:36:38.519" v="925" actId="478"/>
          <ac:spMkLst>
            <pc:docMk/>
            <pc:sldMk cId="2721841305" sldId="286"/>
            <ac:spMk id="32" creationId="{D1FE9EB8-AA04-42C3-B086-669C0B418590}"/>
          </ac:spMkLst>
        </pc:spChg>
        <pc:spChg chg="del mod">
          <ac:chgData name="木南 貴志" userId="73a51520db0b10bf" providerId="LiveId" clId="{B97DE66F-7756-47A2-A851-3E485595C3C1}" dt="2021-10-03T17:36:40.198" v="926" actId="478"/>
          <ac:spMkLst>
            <pc:docMk/>
            <pc:sldMk cId="2721841305" sldId="286"/>
            <ac:spMk id="33" creationId="{C5B8507D-E722-4695-A60B-1EB80305DBBF}"/>
          </ac:spMkLst>
        </pc:spChg>
        <pc:spChg chg="del mod">
          <ac:chgData name="木南 貴志" userId="73a51520db0b10bf" providerId="LiveId" clId="{B97DE66F-7756-47A2-A851-3E485595C3C1}" dt="2021-10-03T17:36:38.519" v="925" actId="478"/>
          <ac:spMkLst>
            <pc:docMk/>
            <pc:sldMk cId="2721841305" sldId="286"/>
            <ac:spMk id="34" creationId="{1790D165-467D-4D2B-87B8-7994D4606967}"/>
          </ac:spMkLst>
        </pc:spChg>
        <pc:spChg chg="del mod">
          <ac:chgData name="木南 貴志" userId="73a51520db0b10bf" providerId="LiveId" clId="{B97DE66F-7756-47A2-A851-3E485595C3C1}" dt="2021-10-03T17:36:38.519" v="925" actId="478"/>
          <ac:spMkLst>
            <pc:docMk/>
            <pc:sldMk cId="2721841305" sldId="286"/>
            <ac:spMk id="44" creationId="{9C583F2B-A5C1-4063-B5DA-B111E8489B3B}"/>
          </ac:spMkLst>
        </pc:spChg>
        <pc:spChg chg="del mod">
          <ac:chgData name="木南 貴志" userId="73a51520db0b10bf" providerId="LiveId" clId="{B97DE66F-7756-47A2-A851-3E485595C3C1}" dt="2021-10-03T17:36:38.519" v="925" actId="478"/>
          <ac:spMkLst>
            <pc:docMk/>
            <pc:sldMk cId="2721841305" sldId="286"/>
            <ac:spMk id="45" creationId="{B49098D4-A82D-4911-8832-3312F3E6C62F}"/>
          </ac:spMkLst>
        </pc:spChg>
        <pc:spChg chg="add mod">
          <ac:chgData name="木南 貴志" userId="73a51520db0b10bf" providerId="LiveId" clId="{B97DE66F-7756-47A2-A851-3E485595C3C1}" dt="2021-10-03T17:57:43.266" v="1535" actId="1035"/>
          <ac:spMkLst>
            <pc:docMk/>
            <pc:sldMk cId="2721841305" sldId="286"/>
            <ac:spMk id="47" creationId="{85698602-E795-41D5-ACA6-D02C1AEB6F49}"/>
          </ac:spMkLst>
        </pc:spChg>
        <pc:spChg chg="add mod">
          <ac:chgData name="木南 貴志" userId="73a51520db0b10bf" providerId="LiveId" clId="{B97DE66F-7756-47A2-A851-3E485595C3C1}" dt="2021-10-03T17:57:53.164" v="1574" actId="1036"/>
          <ac:spMkLst>
            <pc:docMk/>
            <pc:sldMk cId="2721841305" sldId="286"/>
            <ac:spMk id="48" creationId="{F2FCE5A7-4802-4160-A960-3FA03C4A4AD1}"/>
          </ac:spMkLst>
        </pc:spChg>
        <pc:spChg chg="mod">
          <ac:chgData name="木南 貴志" userId="73a51520db0b10bf" providerId="LiveId" clId="{B97DE66F-7756-47A2-A851-3E485595C3C1}" dt="2021-10-03T17:31:12.875" v="866" actId="20577"/>
          <ac:spMkLst>
            <pc:docMk/>
            <pc:sldMk cId="2721841305" sldId="286"/>
            <ac:spMk id="65" creationId="{A52080A8-BB39-4761-BD1E-4912E254F5DA}"/>
          </ac:spMkLst>
        </pc:spChg>
        <pc:picChg chg="del">
          <ac:chgData name="木南 貴志" userId="73a51520db0b10bf" providerId="LiveId" clId="{B97DE66F-7756-47A2-A851-3E485595C3C1}" dt="2021-10-03T17:33:54.937" v="877" actId="478"/>
          <ac:picMkLst>
            <pc:docMk/>
            <pc:sldMk cId="2721841305" sldId="286"/>
            <ac:picMk id="3" creationId="{AB46F3A8-118B-4F50-9FB5-6C875638EBC3}"/>
          </ac:picMkLst>
        </pc:picChg>
        <pc:picChg chg="add mod ord">
          <ac:chgData name="木南 貴志" userId="73a51520db0b10bf" providerId="LiveId" clId="{B97DE66F-7756-47A2-A851-3E485595C3C1}" dt="2021-10-03T17:34:58.963" v="898" actId="1582"/>
          <ac:picMkLst>
            <pc:docMk/>
            <pc:sldMk cId="2721841305" sldId="286"/>
            <ac:picMk id="5" creationId="{36AC5F77-8A5A-4CF9-81BF-0E25A2FC8002}"/>
          </ac:picMkLst>
        </pc:picChg>
        <pc:cxnChg chg="del mod">
          <ac:chgData name="木南 貴志" userId="73a51520db0b10bf" providerId="LiveId" clId="{B97DE66F-7756-47A2-A851-3E485595C3C1}" dt="2021-10-03T17:36:38.519" v="925" actId="478"/>
          <ac:cxnSpMkLst>
            <pc:docMk/>
            <pc:sldMk cId="2721841305" sldId="286"/>
            <ac:cxnSpMk id="35" creationId="{B4F02AF6-D37E-4DB5-BF7B-91ADEC0F9E43}"/>
          </ac:cxnSpMkLst>
        </pc:cxnChg>
        <pc:cxnChg chg="del mod">
          <ac:chgData name="木南 貴志" userId="73a51520db0b10bf" providerId="LiveId" clId="{B97DE66F-7756-47A2-A851-3E485595C3C1}" dt="2021-10-03T17:36:38.519" v="925" actId="478"/>
          <ac:cxnSpMkLst>
            <pc:docMk/>
            <pc:sldMk cId="2721841305" sldId="286"/>
            <ac:cxnSpMk id="40" creationId="{0A849287-77E6-4D5C-8784-B7C243892380}"/>
          </ac:cxnSpMkLst>
        </pc:cxnChg>
        <pc:cxnChg chg="del mod">
          <ac:chgData name="木南 貴志" userId="73a51520db0b10bf" providerId="LiveId" clId="{B97DE66F-7756-47A2-A851-3E485595C3C1}" dt="2021-10-03T17:36:38.519" v="925" actId="478"/>
          <ac:cxnSpMkLst>
            <pc:docMk/>
            <pc:sldMk cId="2721841305" sldId="286"/>
            <ac:cxnSpMk id="43" creationId="{B531ACAA-F179-4AB3-9227-0C45EF76E65E}"/>
          </ac:cxnSpMkLst>
        </pc:cxnChg>
        <pc:cxnChg chg="del mod">
          <ac:chgData name="木南 貴志" userId="73a51520db0b10bf" providerId="LiveId" clId="{B97DE66F-7756-47A2-A851-3E485595C3C1}" dt="2021-10-03T17:36:38.519" v="925" actId="478"/>
          <ac:cxnSpMkLst>
            <pc:docMk/>
            <pc:sldMk cId="2721841305" sldId="286"/>
            <ac:cxnSpMk id="46" creationId="{2A683ACB-2C6D-47BD-8E66-04699FFFE040}"/>
          </ac:cxnSpMkLst>
        </pc:cxnChg>
      </pc:sldChg>
      <pc:sldChg chg="addSp modSp add mod">
        <pc:chgData name="木南 貴志" userId="73a51520db0b10bf" providerId="LiveId" clId="{B97DE66F-7756-47A2-A851-3E485595C3C1}" dt="2021-10-03T17:58:15.951" v="1601" actId="14100"/>
        <pc:sldMkLst>
          <pc:docMk/>
          <pc:sldMk cId="957969265" sldId="287"/>
        </pc:sldMkLst>
        <pc:spChg chg="mod">
          <ac:chgData name="木南 貴志" userId="73a51520db0b10bf" providerId="LiveId" clId="{B97DE66F-7756-47A2-A851-3E485595C3C1}" dt="2021-10-03T17:58:10.803" v="1599" actId="1035"/>
          <ac:spMkLst>
            <pc:docMk/>
            <pc:sldMk cId="957969265" sldId="287"/>
            <ac:spMk id="15" creationId="{B56C5171-AB6A-4D5B-AA7B-B80AC8DEBA45}"/>
          </ac:spMkLst>
        </pc:spChg>
        <pc:spChg chg="add mod">
          <ac:chgData name="木南 貴志" userId="73a51520db0b10bf" providerId="LiveId" clId="{B97DE66F-7756-47A2-A851-3E485595C3C1}" dt="2021-10-03T17:57:56.105" v="1575"/>
          <ac:spMkLst>
            <pc:docMk/>
            <pc:sldMk cId="957969265" sldId="287"/>
            <ac:spMk id="18" creationId="{AEADA646-3DDC-4AB5-9C51-F540ADC88EB0}"/>
          </ac:spMkLst>
        </pc:spChg>
        <pc:spChg chg="add mod">
          <ac:chgData name="木南 貴志" userId="73a51520db0b10bf" providerId="LiveId" clId="{B97DE66F-7756-47A2-A851-3E485595C3C1}" dt="2021-10-03T17:57:56.105" v="1575"/>
          <ac:spMkLst>
            <pc:docMk/>
            <pc:sldMk cId="957969265" sldId="287"/>
            <ac:spMk id="19" creationId="{1A4B5F0C-1A65-4F71-B12C-F2D631E1E69D}"/>
          </ac:spMkLst>
        </pc:spChg>
        <pc:spChg chg="mod">
          <ac:chgData name="木南 貴志" userId="73a51520db0b10bf" providerId="LiveId" clId="{B97DE66F-7756-47A2-A851-3E485595C3C1}" dt="2021-10-03T17:58:10.803" v="1599" actId="1035"/>
          <ac:spMkLst>
            <pc:docMk/>
            <pc:sldMk cId="957969265" sldId="287"/>
            <ac:spMk id="31" creationId="{3A7C41C0-ED42-4FF2-A38B-98601FEB9DD2}"/>
          </ac:spMkLst>
        </pc:spChg>
        <pc:spChg chg="mod">
          <ac:chgData name="木南 貴志" userId="73a51520db0b10bf" providerId="LiveId" clId="{B97DE66F-7756-47A2-A851-3E485595C3C1}" dt="2021-10-03T17:58:10.803" v="1599" actId="1035"/>
          <ac:spMkLst>
            <pc:docMk/>
            <pc:sldMk cId="957969265" sldId="287"/>
            <ac:spMk id="32" creationId="{D1FE9EB8-AA04-42C3-B086-669C0B418590}"/>
          </ac:spMkLst>
        </pc:spChg>
        <pc:spChg chg="mod">
          <ac:chgData name="木南 貴志" userId="73a51520db0b10bf" providerId="LiveId" clId="{B97DE66F-7756-47A2-A851-3E485595C3C1}" dt="2021-10-03T17:58:10.803" v="1599" actId="1035"/>
          <ac:spMkLst>
            <pc:docMk/>
            <pc:sldMk cId="957969265" sldId="287"/>
            <ac:spMk id="33" creationId="{C5B8507D-E722-4695-A60B-1EB80305DBBF}"/>
          </ac:spMkLst>
        </pc:spChg>
        <pc:spChg chg="mod">
          <ac:chgData name="木南 貴志" userId="73a51520db0b10bf" providerId="LiveId" clId="{B97DE66F-7756-47A2-A851-3E485595C3C1}" dt="2021-10-03T17:58:10.803" v="1599" actId="1035"/>
          <ac:spMkLst>
            <pc:docMk/>
            <pc:sldMk cId="957969265" sldId="287"/>
            <ac:spMk id="44" creationId="{9C583F2B-A5C1-4063-B5DA-B111E8489B3B}"/>
          </ac:spMkLst>
        </pc:spChg>
        <pc:spChg chg="mod">
          <ac:chgData name="木南 貴志" userId="73a51520db0b10bf" providerId="LiveId" clId="{B97DE66F-7756-47A2-A851-3E485595C3C1}" dt="2021-10-03T17:58:10.803" v="1599" actId="1035"/>
          <ac:spMkLst>
            <pc:docMk/>
            <pc:sldMk cId="957969265" sldId="287"/>
            <ac:spMk id="45" creationId="{B49098D4-A82D-4911-8832-3312F3E6C62F}"/>
          </ac:spMkLst>
        </pc:spChg>
        <pc:cxnChg chg="mod">
          <ac:chgData name="木南 貴志" userId="73a51520db0b10bf" providerId="LiveId" clId="{B97DE66F-7756-47A2-A851-3E485595C3C1}" dt="2021-10-03T17:58:15.951" v="1601" actId="14100"/>
          <ac:cxnSpMkLst>
            <pc:docMk/>
            <pc:sldMk cId="957969265" sldId="287"/>
            <ac:cxnSpMk id="35" creationId="{B4F02AF6-D37E-4DB5-BF7B-91ADEC0F9E43}"/>
          </ac:cxnSpMkLst>
        </pc:cxnChg>
        <pc:cxnChg chg="mod">
          <ac:chgData name="木南 貴志" userId="73a51520db0b10bf" providerId="LiveId" clId="{B97DE66F-7756-47A2-A851-3E485595C3C1}" dt="2021-10-03T17:58:10.803" v="1599" actId="1035"/>
          <ac:cxnSpMkLst>
            <pc:docMk/>
            <pc:sldMk cId="957969265" sldId="287"/>
            <ac:cxnSpMk id="40" creationId="{0A849287-77E6-4D5C-8784-B7C243892380}"/>
          </ac:cxnSpMkLst>
        </pc:cxnChg>
        <pc:cxnChg chg="mod">
          <ac:chgData name="木南 貴志" userId="73a51520db0b10bf" providerId="LiveId" clId="{B97DE66F-7756-47A2-A851-3E485595C3C1}" dt="2021-10-03T17:58:10.803" v="1599" actId="1035"/>
          <ac:cxnSpMkLst>
            <pc:docMk/>
            <pc:sldMk cId="957969265" sldId="287"/>
            <ac:cxnSpMk id="43" creationId="{B531ACAA-F179-4AB3-9227-0C45EF76E65E}"/>
          </ac:cxnSpMkLst>
        </pc:cxnChg>
        <pc:cxnChg chg="mod">
          <ac:chgData name="木南 貴志" userId="73a51520db0b10bf" providerId="LiveId" clId="{B97DE66F-7756-47A2-A851-3E485595C3C1}" dt="2021-10-03T17:58:13.963" v="1600" actId="14100"/>
          <ac:cxnSpMkLst>
            <pc:docMk/>
            <pc:sldMk cId="957969265" sldId="287"/>
            <ac:cxnSpMk id="46" creationId="{2A683ACB-2C6D-47BD-8E66-04699FFFE040}"/>
          </ac:cxnSpMkLst>
        </pc:cxnChg>
      </pc:sldChg>
      <pc:sldChg chg="addSp delSp modSp add mod">
        <pc:chgData name="木南 貴志" userId="73a51520db0b10bf" providerId="LiveId" clId="{B97DE66F-7756-47A2-A851-3E485595C3C1}" dt="2021-10-03T17:58:22.774" v="1603"/>
        <pc:sldMkLst>
          <pc:docMk/>
          <pc:sldMk cId="1931938203" sldId="288"/>
        </pc:sldMkLst>
        <pc:spChg chg="add del mod ord">
          <ac:chgData name="木南 貴志" userId="73a51520db0b10bf" providerId="LiveId" clId="{B97DE66F-7756-47A2-A851-3E485595C3C1}" dt="2021-10-03T17:50:51.167" v="1192" actId="478"/>
          <ac:spMkLst>
            <pc:docMk/>
            <pc:sldMk cId="1931938203" sldId="288"/>
            <ac:spMk id="15" creationId="{B56C5171-AB6A-4D5B-AA7B-B80AC8DEBA45}"/>
          </ac:spMkLst>
        </pc:spChg>
        <pc:spChg chg="add mod ord">
          <ac:chgData name="木南 貴志" userId="73a51520db0b10bf" providerId="LiveId" clId="{B97DE66F-7756-47A2-A851-3E485595C3C1}" dt="2021-10-03T17:46:18.214" v="1087" actId="14100"/>
          <ac:spMkLst>
            <pc:docMk/>
            <pc:sldMk cId="1931938203" sldId="288"/>
            <ac:spMk id="18" creationId="{17B0902E-4C15-40E4-AF39-8167A0568C5B}"/>
          </ac:spMkLst>
        </pc:spChg>
        <pc:spChg chg="add mod">
          <ac:chgData name="木南 貴志" userId="73a51520db0b10bf" providerId="LiveId" clId="{B97DE66F-7756-47A2-A851-3E485595C3C1}" dt="2021-10-03T17:48:07.166" v="1132" actId="1038"/>
          <ac:spMkLst>
            <pc:docMk/>
            <pc:sldMk cId="1931938203" sldId="288"/>
            <ac:spMk id="20" creationId="{A3269565-1FC0-4454-8C28-2D82A0A69110}"/>
          </ac:spMkLst>
        </pc:spChg>
        <pc:spChg chg="del mod">
          <ac:chgData name="木南 貴志" userId="73a51520db0b10bf" providerId="LiveId" clId="{B97DE66F-7756-47A2-A851-3E485595C3C1}" dt="2021-10-03T17:46:30.948" v="1089" actId="478"/>
          <ac:spMkLst>
            <pc:docMk/>
            <pc:sldMk cId="1931938203" sldId="288"/>
            <ac:spMk id="25" creationId="{DDF81EB6-D024-4C69-AB81-AA3C38C5CED8}"/>
          </ac:spMkLst>
        </pc:spChg>
        <pc:spChg chg="add del mod">
          <ac:chgData name="木南 貴志" userId="73a51520db0b10bf" providerId="LiveId" clId="{B97DE66F-7756-47A2-A851-3E485595C3C1}" dt="2021-10-03T17:50:53.271" v="1193" actId="478"/>
          <ac:spMkLst>
            <pc:docMk/>
            <pc:sldMk cId="1931938203" sldId="288"/>
            <ac:spMk id="26" creationId="{70C0B58E-43FE-4054-9DCB-7415EECD6A96}"/>
          </ac:spMkLst>
        </pc:spChg>
        <pc:spChg chg="del mod">
          <ac:chgData name="木南 貴志" userId="73a51520db0b10bf" providerId="LiveId" clId="{B97DE66F-7756-47A2-A851-3E485595C3C1}" dt="2021-10-03T17:47:05.586" v="1096" actId="478"/>
          <ac:spMkLst>
            <pc:docMk/>
            <pc:sldMk cId="1931938203" sldId="288"/>
            <ac:spMk id="31" creationId="{3A7C41C0-ED42-4FF2-A38B-98601FEB9DD2}"/>
          </ac:spMkLst>
        </pc:spChg>
        <pc:spChg chg="del mod">
          <ac:chgData name="木南 貴志" userId="73a51520db0b10bf" providerId="LiveId" clId="{B97DE66F-7756-47A2-A851-3E485595C3C1}" dt="2021-10-03T17:47:05.586" v="1096" actId="478"/>
          <ac:spMkLst>
            <pc:docMk/>
            <pc:sldMk cId="1931938203" sldId="288"/>
            <ac:spMk id="32" creationId="{D1FE9EB8-AA04-42C3-B086-669C0B418590}"/>
          </ac:spMkLst>
        </pc:spChg>
        <pc:spChg chg="del mod ord">
          <ac:chgData name="木南 貴志" userId="73a51520db0b10bf" providerId="LiveId" clId="{B97DE66F-7756-47A2-A851-3E485595C3C1}" dt="2021-10-03T17:50:55.272" v="1194" actId="478"/>
          <ac:spMkLst>
            <pc:docMk/>
            <pc:sldMk cId="1931938203" sldId="288"/>
            <ac:spMk id="33" creationId="{C5B8507D-E722-4695-A60B-1EB80305DBBF}"/>
          </ac:spMkLst>
        </pc:spChg>
        <pc:spChg chg="del mod">
          <ac:chgData name="木南 貴志" userId="73a51520db0b10bf" providerId="LiveId" clId="{B97DE66F-7756-47A2-A851-3E485595C3C1}" dt="2021-10-03T17:46:30.948" v="1089" actId="478"/>
          <ac:spMkLst>
            <pc:docMk/>
            <pc:sldMk cId="1931938203" sldId="288"/>
            <ac:spMk id="34" creationId="{1790D165-467D-4D2B-87B8-7994D4606967}"/>
          </ac:spMkLst>
        </pc:spChg>
        <pc:spChg chg="add mod">
          <ac:chgData name="木南 貴志" userId="73a51520db0b10bf" providerId="LiveId" clId="{B97DE66F-7756-47A2-A851-3E485595C3C1}" dt="2021-10-03T17:48:47.040" v="1159" actId="1076"/>
          <ac:spMkLst>
            <pc:docMk/>
            <pc:sldMk cId="1931938203" sldId="288"/>
            <ac:spMk id="36" creationId="{148D7B4C-FDC9-4515-A3D5-13F4A3552360}"/>
          </ac:spMkLst>
        </pc:spChg>
        <pc:spChg chg="add del mod">
          <ac:chgData name="木南 貴志" userId="73a51520db0b10bf" providerId="LiveId" clId="{B97DE66F-7756-47A2-A851-3E485595C3C1}" dt="2021-10-03T17:50:53.271" v="1193" actId="478"/>
          <ac:spMkLst>
            <pc:docMk/>
            <pc:sldMk cId="1931938203" sldId="288"/>
            <ac:spMk id="41" creationId="{992CA447-A501-455D-AAEF-680163B88BAA}"/>
          </ac:spMkLst>
        </pc:spChg>
        <pc:spChg chg="add del mod">
          <ac:chgData name="木南 貴志" userId="73a51520db0b10bf" providerId="LiveId" clId="{B97DE66F-7756-47A2-A851-3E485595C3C1}" dt="2021-10-03T17:50:53.271" v="1193" actId="478"/>
          <ac:spMkLst>
            <pc:docMk/>
            <pc:sldMk cId="1931938203" sldId="288"/>
            <ac:spMk id="44" creationId="{9C583F2B-A5C1-4063-B5DA-B111E8489B3B}"/>
          </ac:spMkLst>
        </pc:spChg>
        <pc:spChg chg="add del mod">
          <ac:chgData name="木南 貴志" userId="73a51520db0b10bf" providerId="LiveId" clId="{B97DE66F-7756-47A2-A851-3E485595C3C1}" dt="2021-10-03T17:50:53.271" v="1193" actId="478"/>
          <ac:spMkLst>
            <pc:docMk/>
            <pc:sldMk cId="1931938203" sldId="288"/>
            <ac:spMk id="45" creationId="{B49098D4-A82D-4911-8832-3312F3E6C62F}"/>
          </ac:spMkLst>
        </pc:spChg>
        <pc:spChg chg="add del mod">
          <ac:chgData name="木南 貴志" userId="73a51520db0b10bf" providerId="LiveId" clId="{B97DE66F-7756-47A2-A851-3E485595C3C1}" dt="2021-10-03T17:50:53.271" v="1193" actId="478"/>
          <ac:spMkLst>
            <pc:docMk/>
            <pc:sldMk cId="1931938203" sldId="288"/>
            <ac:spMk id="53" creationId="{3AF219DA-6C6B-4894-A314-199C55A71FA4}"/>
          </ac:spMkLst>
        </pc:spChg>
        <pc:spChg chg="add del mod">
          <ac:chgData name="木南 貴志" userId="73a51520db0b10bf" providerId="LiveId" clId="{B97DE66F-7756-47A2-A851-3E485595C3C1}" dt="2021-10-03T17:50:53.271" v="1193" actId="478"/>
          <ac:spMkLst>
            <pc:docMk/>
            <pc:sldMk cId="1931938203" sldId="288"/>
            <ac:spMk id="56" creationId="{4A9D1FF8-55CC-4CA5-8859-41B56AA58F67}"/>
          </ac:spMkLst>
        </pc:spChg>
        <pc:spChg chg="add del mod">
          <ac:chgData name="木南 貴志" userId="73a51520db0b10bf" providerId="LiveId" clId="{B97DE66F-7756-47A2-A851-3E485595C3C1}" dt="2021-10-03T17:58:22.774" v="1603"/>
          <ac:spMkLst>
            <pc:docMk/>
            <pc:sldMk cId="1931938203" sldId="288"/>
            <ac:spMk id="62" creationId="{1BCACF0F-F182-4C91-9FBF-3F779276CDE0}"/>
          </ac:spMkLst>
        </pc:spChg>
        <pc:spChg chg="add del mod">
          <ac:chgData name="木南 貴志" userId="73a51520db0b10bf" providerId="LiveId" clId="{B97DE66F-7756-47A2-A851-3E485595C3C1}" dt="2021-10-03T17:58:22.774" v="1603"/>
          <ac:spMkLst>
            <pc:docMk/>
            <pc:sldMk cId="1931938203" sldId="288"/>
            <ac:spMk id="63" creationId="{24CEAA3E-3A6C-4D00-B531-B488EC148945}"/>
          </ac:spMkLst>
        </pc:spChg>
        <pc:spChg chg="mod">
          <ac:chgData name="木南 貴志" userId="73a51520db0b10bf" providerId="LiveId" clId="{B97DE66F-7756-47A2-A851-3E485595C3C1}" dt="2021-10-03T17:45:07.743" v="1026" actId="404"/>
          <ac:spMkLst>
            <pc:docMk/>
            <pc:sldMk cId="1931938203" sldId="288"/>
            <ac:spMk id="65" creationId="{A52080A8-BB39-4761-BD1E-4912E254F5DA}"/>
          </ac:spMkLst>
        </pc:spChg>
        <pc:picChg chg="add mod ord">
          <ac:chgData name="木南 貴志" userId="73a51520db0b10bf" providerId="LiveId" clId="{B97DE66F-7756-47A2-A851-3E485595C3C1}" dt="2021-10-03T17:48:01.125" v="1121" actId="1038"/>
          <ac:picMkLst>
            <pc:docMk/>
            <pc:sldMk cId="1931938203" sldId="288"/>
            <ac:picMk id="4" creationId="{D3CA2C8A-B893-430F-A003-A328F287BC97}"/>
          </ac:picMkLst>
        </pc:picChg>
        <pc:picChg chg="del mod">
          <ac:chgData name="木南 貴志" userId="73a51520db0b10bf" providerId="LiveId" clId="{B97DE66F-7756-47A2-A851-3E485595C3C1}" dt="2021-10-03T17:43:00.538" v="966" actId="478"/>
          <ac:picMkLst>
            <pc:docMk/>
            <pc:sldMk cId="1931938203" sldId="288"/>
            <ac:picMk id="5" creationId="{36AC5F77-8A5A-4CF9-81BF-0E25A2FC8002}"/>
          </ac:picMkLst>
        </pc:picChg>
        <pc:cxnChg chg="del mod">
          <ac:chgData name="木南 貴志" userId="73a51520db0b10bf" providerId="LiveId" clId="{B97DE66F-7756-47A2-A851-3E485595C3C1}" dt="2021-10-03T17:47:05.586" v="1096" actId="478"/>
          <ac:cxnSpMkLst>
            <pc:docMk/>
            <pc:sldMk cId="1931938203" sldId="288"/>
            <ac:cxnSpMk id="35" creationId="{B4F02AF6-D37E-4DB5-BF7B-91ADEC0F9E43}"/>
          </ac:cxnSpMkLst>
        </pc:cxnChg>
        <pc:cxnChg chg="add del mod">
          <ac:chgData name="木南 貴志" userId="73a51520db0b10bf" providerId="LiveId" clId="{B97DE66F-7756-47A2-A851-3E485595C3C1}" dt="2021-10-03T17:50:53.271" v="1193" actId="478"/>
          <ac:cxnSpMkLst>
            <pc:docMk/>
            <pc:sldMk cId="1931938203" sldId="288"/>
            <ac:cxnSpMk id="37" creationId="{480542B1-A651-4249-B7EA-3D2F2E258F48}"/>
          </ac:cxnSpMkLst>
        </pc:cxnChg>
        <pc:cxnChg chg="add del mod ord">
          <ac:chgData name="木南 貴志" userId="73a51520db0b10bf" providerId="LiveId" clId="{B97DE66F-7756-47A2-A851-3E485595C3C1}" dt="2021-10-03T17:50:53.271" v="1193" actId="478"/>
          <ac:cxnSpMkLst>
            <pc:docMk/>
            <pc:sldMk cId="1931938203" sldId="288"/>
            <ac:cxnSpMk id="40" creationId="{0A849287-77E6-4D5C-8784-B7C243892380}"/>
          </ac:cxnSpMkLst>
        </pc:cxnChg>
        <pc:cxnChg chg="del mod">
          <ac:chgData name="木南 貴志" userId="73a51520db0b10bf" providerId="LiveId" clId="{B97DE66F-7756-47A2-A851-3E485595C3C1}" dt="2021-10-03T17:46:30.948" v="1089" actId="478"/>
          <ac:cxnSpMkLst>
            <pc:docMk/>
            <pc:sldMk cId="1931938203" sldId="288"/>
            <ac:cxnSpMk id="43" creationId="{B531ACAA-F179-4AB3-9227-0C45EF76E65E}"/>
          </ac:cxnSpMkLst>
        </pc:cxnChg>
        <pc:cxnChg chg="del mod">
          <ac:chgData name="木南 貴志" userId="73a51520db0b10bf" providerId="LiveId" clId="{B97DE66F-7756-47A2-A851-3E485595C3C1}" dt="2021-10-03T17:47:15.604" v="1098" actId="478"/>
          <ac:cxnSpMkLst>
            <pc:docMk/>
            <pc:sldMk cId="1931938203" sldId="288"/>
            <ac:cxnSpMk id="46" creationId="{2A683ACB-2C6D-47BD-8E66-04699FFFE040}"/>
          </ac:cxnSpMkLst>
        </pc:cxnChg>
        <pc:cxnChg chg="add del mod">
          <ac:chgData name="木南 貴志" userId="73a51520db0b10bf" providerId="LiveId" clId="{B97DE66F-7756-47A2-A851-3E485595C3C1}" dt="2021-10-03T17:50:53.271" v="1193" actId="478"/>
          <ac:cxnSpMkLst>
            <pc:docMk/>
            <pc:sldMk cId="1931938203" sldId="288"/>
            <ac:cxnSpMk id="47" creationId="{D83C16C3-DFE9-4C48-A128-D3573681CEE0}"/>
          </ac:cxnSpMkLst>
        </pc:cxnChg>
        <pc:cxnChg chg="add del mod">
          <ac:chgData name="木南 貴志" userId="73a51520db0b10bf" providerId="LiveId" clId="{B97DE66F-7756-47A2-A851-3E485595C3C1}" dt="2021-10-03T17:50:53.271" v="1193" actId="478"/>
          <ac:cxnSpMkLst>
            <pc:docMk/>
            <pc:sldMk cId="1931938203" sldId="288"/>
            <ac:cxnSpMk id="57" creationId="{03DEF57A-5C9C-4864-80B7-9FD1436FFAE4}"/>
          </ac:cxnSpMkLst>
        </pc:cxnChg>
      </pc:sldChg>
      <pc:sldChg chg="add">
        <pc:chgData name="木南 貴志" userId="73a51520db0b10bf" providerId="LiveId" clId="{B97DE66F-7756-47A2-A851-3E485595C3C1}" dt="2021-10-03T17:50:44.202" v="1190" actId="2890"/>
        <pc:sldMkLst>
          <pc:docMk/>
          <pc:sldMk cId="4177985172" sldId="289"/>
        </pc:sldMkLst>
      </pc:sldChg>
      <pc:sldChg chg="add">
        <pc:chgData name="木南 貴志" userId="73a51520db0b10bf" providerId="LiveId" clId="{B97DE66F-7756-47A2-A851-3E485595C3C1}" dt="2021-10-03T18:00:16.093" v="1624"/>
        <pc:sldMkLst>
          <pc:docMk/>
          <pc:sldMk cId="2929054634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0" y="4146070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rgbClr val="3C3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2021/10/4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rgbClr val="3C3C3C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02" y="140877"/>
            <a:ext cx="11029616" cy="810110"/>
          </a:xfrm>
        </p:spPr>
        <p:txBody>
          <a:bodyPr>
            <a:noAutofit/>
          </a:bodyPr>
          <a:lstStyle>
            <a:lvl1pPr>
              <a:defRPr sz="4000" b="0" i="0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02" y="1023884"/>
            <a:ext cx="11029615" cy="810110"/>
          </a:xfrm>
        </p:spPr>
        <p:txBody>
          <a:bodyPr anchor="t"/>
          <a:lstStyle>
            <a:lvl1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b="0">
                <a:solidFill>
                  <a:srgbClr val="3C3C3C"/>
                </a:solidFill>
              </a:defRPr>
            </a:lvl1pPr>
            <a:lvl2pPr marL="630000" indent="-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000" b="0">
                <a:solidFill>
                  <a:srgbClr val="3C3C3C"/>
                </a:solidFill>
              </a:defRPr>
            </a:lvl2pPr>
            <a:lvl3pPr marL="900000" indent="-27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800" b="0">
                <a:solidFill>
                  <a:srgbClr val="3C3C3C"/>
                </a:solidFill>
              </a:defRPr>
            </a:lvl3pPr>
            <a:lvl4pPr marL="1242000" indent="-23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600" b="0">
                <a:solidFill>
                  <a:srgbClr val="3C3C3C"/>
                </a:solidFill>
              </a:defRPr>
            </a:lvl4pPr>
            <a:lvl5pPr marL="1602000" indent="-23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b="0">
                <a:solidFill>
                  <a:srgbClr val="3C3C3C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65848" y="950987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rgbClr val="3C3C3C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3DB68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3DB680"/>
                </a:solidFill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48465" y="1906496"/>
            <a:ext cx="10926276" cy="1232630"/>
          </a:xfrm>
        </p:spPr>
        <p:txBody>
          <a:bodyPr/>
          <a:lstStyle/>
          <a:p>
            <a:r>
              <a:rPr kumimoji="1" lang="en-US" altLang="ja-JP" sz="6000" dirty="0" err="1"/>
              <a:t>tex</a:t>
            </a:r>
            <a:endParaRPr kumimoji="1" lang="ja-JP" altLang="en-US" sz="6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48464" y="3504416"/>
            <a:ext cx="10215719" cy="1471256"/>
          </a:xfrm>
        </p:spPr>
        <p:txBody>
          <a:bodyPr/>
          <a:lstStyle/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10</a:t>
            </a:r>
            <a:r>
              <a:rPr lang="ja-JP" altLang="en-US" dirty="0"/>
              <a:t>月</a:t>
            </a:r>
            <a:r>
              <a:rPr lang="en-US" altLang="ja-JP" dirty="0"/>
              <a:t>4</a:t>
            </a:r>
            <a:r>
              <a:rPr lang="ja-JP" altLang="en-US" dirty="0"/>
              <a:t>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AB46F3A8-118B-4F50-9FB5-6C875638E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5" y="2025965"/>
            <a:ext cx="5014295" cy="3563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07605" y="2025965"/>
            <a:ext cx="6096000" cy="353943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コード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コード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\ref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を参照します．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lstinputlisting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[caption = title, label = 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]{code/code.py}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2080A8-BB39-4761-BD1E-4912E254F5DA}"/>
              </a:ext>
            </a:extLst>
          </p:cNvPr>
          <p:cNvSpPr txBox="1"/>
          <p:nvPr/>
        </p:nvSpPr>
        <p:spPr>
          <a:xfrm>
            <a:off x="344581" y="174846"/>
            <a:ext cx="350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ソースコード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B68CA4-013E-45C1-925E-CF12732FCFFD}"/>
              </a:ext>
            </a:extLst>
          </p:cNvPr>
          <p:cNvSpPr txBox="1"/>
          <p:nvPr/>
        </p:nvSpPr>
        <p:spPr>
          <a:xfrm>
            <a:off x="2187216" y="5647501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65EF16-4607-4BC2-92E9-34FB55CF67A8}"/>
              </a:ext>
            </a:extLst>
          </p:cNvPr>
          <p:cNvSpPr txBox="1"/>
          <p:nvPr/>
        </p:nvSpPr>
        <p:spPr>
          <a:xfrm>
            <a:off x="8022879" y="5718891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83859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AB46F3A8-118B-4F50-9FB5-6C875638E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5" y="2025965"/>
            <a:ext cx="5014295" cy="3563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07605" y="2025965"/>
            <a:ext cx="6096000" cy="353943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コード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コード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\ref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を参照します．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lstinputlisting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[caption = title, label = 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]{code/code.py}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DF81EB6-D024-4C69-AB81-AA3C38C5CED8}"/>
              </a:ext>
            </a:extLst>
          </p:cNvPr>
          <p:cNvSpPr/>
          <p:nvPr/>
        </p:nvSpPr>
        <p:spPr>
          <a:xfrm>
            <a:off x="953898" y="3549968"/>
            <a:ext cx="122427" cy="210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0C0B58E-43FE-4054-9DCB-7415EECD6A96}"/>
              </a:ext>
            </a:extLst>
          </p:cNvPr>
          <p:cNvSpPr/>
          <p:nvPr/>
        </p:nvSpPr>
        <p:spPr>
          <a:xfrm>
            <a:off x="404812" y="3810400"/>
            <a:ext cx="4919120" cy="17175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1FE9EB8-AA04-42C3-B086-669C0B418590}"/>
              </a:ext>
            </a:extLst>
          </p:cNvPr>
          <p:cNvSpPr/>
          <p:nvPr/>
        </p:nvSpPr>
        <p:spPr>
          <a:xfrm>
            <a:off x="6389686" y="3969602"/>
            <a:ext cx="1686151" cy="3101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5B8507D-E722-4695-A60B-1EB80305DBBF}"/>
              </a:ext>
            </a:extLst>
          </p:cNvPr>
          <p:cNvSpPr/>
          <p:nvPr/>
        </p:nvSpPr>
        <p:spPr>
          <a:xfrm>
            <a:off x="5747292" y="4464779"/>
            <a:ext cx="6016626" cy="53640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683ACB-2C6D-47BD-8E66-04699FFFE040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353050" y="4732983"/>
            <a:ext cx="394242" cy="40573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C583F2B-A5C1-4063-B5DA-B111E8489B3B}"/>
              </a:ext>
            </a:extLst>
          </p:cNvPr>
          <p:cNvSpPr/>
          <p:nvPr/>
        </p:nvSpPr>
        <p:spPr>
          <a:xfrm>
            <a:off x="6957979" y="4003143"/>
            <a:ext cx="1026419" cy="2270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49098D4-A82D-4911-8832-3312F3E6C62F}"/>
              </a:ext>
            </a:extLst>
          </p:cNvPr>
          <p:cNvSpPr/>
          <p:nvPr/>
        </p:nvSpPr>
        <p:spPr>
          <a:xfrm>
            <a:off x="10443118" y="4525924"/>
            <a:ext cx="1041399" cy="2209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A7C41C0-ED42-4FF2-A38B-98601FEB9DD2}"/>
              </a:ext>
            </a:extLst>
          </p:cNvPr>
          <p:cNvSpPr/>
          <p:nvPr/>
        </p:nvSpPr>
        <p:spPr>
          <a:xfrm>
            <a:off x="7687218" y="4539810"/>
            <a:ext cx="1663700" cy="1931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2080A8-BB39-4761-BD1E-4912E254F5DA}"/>
              </a:ext>
            </a:extLst>
          </p:cNvPr>
          <p:cNvSpPr txBox="1"/>
          <p:nvPr/>
        </p:nvSpPr>
        <p:spPr>
          <a:xfrm>
            <a:off x="344581" y="174846"/>
            <a:ext cx="350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ソースコード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790D165-467D-4D2B-87B8-7994D4606967}"/>
              </a:ext>
            </a:extLst>
          </p:cNvPr>
          <p:cNvSpPr/>
          <p:nvPr/>
        </p:nvSpPr>
        <p:spPr>
          <a:xfrm>
            <a:off x="2461537" y="3854042"/>
            <a:ext cx="881738" cy="1226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F02AF6-D37E-4DB5-BF7B-91ADEC0F9E4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343275" y="3915365"/>
            <a:ext cx="4343943" cy="753828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A849287-77E6-4D5C-8784-B7C243892380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984398" y="4124688"/>
            <a:ext cx="2979420" cy="401236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B68CA4-013E-45C1-925E-CF12732FCFFD}"/>
              </a:ext>
            </a:extLst>
          </p:cNvPr>
          <p:cNvSpPr txBox="1"/>
          <p:nvPr/>
        </p:nvSpPr>
        <p:spPr>
          <a:xfrm>
            <a:off x="2187216" y="5647501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65EF16-4607-4BC2-92E9-34FB55CF67A8}"/>
              </a:ext>
            </a:extLst>
          </p:cNvPr>
          <p:cNvSpPr txBox="1"/>
          <p:nvPr/>
        </p:nvSpPr>
        <p:spPr>
          <a:xfrm>
            <a:off x="8022879" y="5718891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B3EB3DD-0DF9-41AA-956A-8560AD664DF5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076325" y="3409481"/>
            <a:ext cx="4068785" cy="2458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2807AAA-394D-4902-8666-D09AC5783FC8}"/>
              </a:ext>
            </a:extLst>
          </p:cNvPr>
          <p:cNvCxnSpPr>
            <a:cxnSpLocks/>
          </p:cNvCxnSpPr>
          <p:nvPr/>
        </p:nvCxnSpPr>
        <p:spPr>
          <a:xfrm>
            <a:off x="5145110" y="3409481"/>
            <a:ext cx="1244576" cy="7152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5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36AC5F77-8A5A-4CF9-81BF-0E25A2FC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2" y="2325669"/>
            <a:ext cx="5076125" cy="28699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18174" y="379806"/>
            <a:ext cx="6096000" cy="600164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アルゴリズム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{Algorithm}}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\ref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alg:hoge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を参照します．</a:t>
            </a: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algorithm*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}[H]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\small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\caption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{title}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\label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alg:hoge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$x = 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;$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\For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ja-JP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cdots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, n $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$x += 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;$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\Return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algorithm*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2080A8-BB39-4761-BD1E-4912E254F5DA}"/>
              </a:ext>
            </a:extLst>
          </p:cNvPr>
          <p:cNvSpPr txBox="1"/>
          <p:nvPr/>
        </p:nvSpPr>
        <p:spPr>
          <a:xfrm>
            <a:off x="344581" y="174846"/>
            <a:ext cx="350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アルゴリズム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5698602-E795-41D5-ACA6-D02C1AEB6F49}"/>
              </a:ext>
            </a:extLst>
          </p:cNvPr>
          <p:cNvSpPr txBox="1"/>
          <p:nvPr/>
        </p:nvSpPr>
        <p:spPr>
          <a:xfrm>
            <a:off x="2187216" y="5300363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2FCE5A7-4802-4160-A960-3FA03C4A4AD1}"/>
              </a:ext>
            </a:extLst>
          </p:cNvPr>
          <p:cNvSpPr txBox="1"/>
          <p:nvPr/>
        </p:nvSpPr>
        <p:spPr>
          <a:xfrm>
            <a:off x="8022524" y="6377761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272184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36AC5F77-8A5A-4CF9-81BF-0E25A2FC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2" y="2325669"/>
            <a:ext cx="5076125" cy="28699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18174" y="379806"/>
            <a:ext cx="6096000" cy="600164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アルゴリズム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{Algorithm}}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\ref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alg:hoge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を参照します．</a:t>
            </a: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algorithm*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}[H]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\small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\caption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{title}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\label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alg:hoge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$x = 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;$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\For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ja-JP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cdots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, n $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$x += 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;$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\Return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algorithm*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DF81EB6-D024-4C69-AB81-AA3C38C5CED8}"/>
              </a:ext>
            </a:extLst>
          </p:cNvPr>
          <p:cNvSpPr/>
          <p:nvPr/>
        </p:nvSpPr>
        <p:spPr>
          <a:xfrm>
            <a:off x="1193705" y="4117180"/>
            <a:ext cx="122427" cy="1522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0C0B58E-43FE-4054-9DCB-7415EECD6A96}"/>
              </a:ext>
            </a:extLst>
          </p:cNvPr>
          <p:cNvSpPr/>
          <p:nvPr/>
        </p:nvSpPr>
        <p:spPr>
          <a:xfrm>
            <a:off x="488156" y="4273002"/>
            <a:ext cx="4781550" cy="6371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1FE9EB8-AA04-42C3-B086-669C0B418590}"/>
              </a:ext>
            </a:extLst>
          </p:cNvPr>
          <p:cNvSpPr/>
          <p:nvPr/>
        </p:nvSpPr>
        <p:spPr>
          <a:xfrm>
            <a:off x="7635649" y="2345628"/>
            <a:ext cx="1622651" cy="3101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5B8507D-E722-4695-A60B-1EB80305DBBF}"/>
              </a:ext>
            </a:extLst>
          </p:cNvPr>
          <p:cNvSpPr/>
          <p:nvPr/>
        </p:nvSpPr>
        <p:spPr>
          <a:xfrm>
            <a:off x="5718174" y="2839052"/>
            <a:ext cx="6016626" cy="30876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531ACAA-F179-4AB3-9227-0C45EF76E65E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 flipV="1">
            <a:off x="1316132" y="2500714"/>
            <a:ext cx="6319517" cy="169261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683ACB-2C6D-47BD-8E66-04699FFFE040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 flipV="1">
            <a:off x="5269706" y="4382856"/>
            <a:ext cx="448468" cy="20871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C583F2B-A5C1-4063-B5DA-B111E8489B3B}"/>
              </a:ext>
            </a:extLst>
          </p:cNvPr>
          <p:cNvSpPr/>
          <p:nvPr/>
        </p:nvSpPr>
        <p:spPr>
          <a:xfrm>
            <a:off x="8265094" y="2390891"/>
            <a:ext cx="922786" cy="2270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49098D4-A82D-4911-8832-3312F3E6C62F}"/>
              </a:ext>
            </a:extLst>
          </p:cNvPr>
          <p:cNvSpPr/>
          <p:nvPr/>
        </p:nvSpPr>
        <p:spPr>
          <a:xfrm>
            <a:off x="7459493" y="3616002"/>
            <a:ext cx="916157" cy="2209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A7C41C0-ED42-4FF2-A38B-98601FEB9DD2}"/>
              </a:ext>
            </a:extLst>
          </p:cNvPr>
          <p:cNvSpPr/>
          <p:nvPr/>
        </p:nvSpPr>
        <p:spPr>
          <a:xfrm>
            <a:off x="6673850" y="3380627"/>
            <a:ext cx="1609090" cy="1931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2080A8-BB39-4761-BD1E-4912E254F5DA}"/>
              </a:ext>
            </a:extLst>
          </p:cNvPr>
          <p:cNvSpPr txBox="1"/>
          <p:nvPr/>
        </p:nvSpPr>
        <p:spPr>
          <a:xfrm>
            <a:off x="344581" y="174846"/>
            <a:ext cx="350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アルゴリズム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790D165-467D-4D2B-87B8-7994D4606967}"/>
              </a:ext>
            </a:extLst>
          </p:cNvPr>
          <p:cNvSpPr/>
          <p:nvPr/>
        </p:nvSpPr>
        <p:spPr>
          <a:xfrm>
            <a:off x="1285876" y="4305300"/>
            <a:ext cx="242887" cy="1214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F02AF6-D37E-4DB5-BF7B-91ADEC0F9E43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 flipV="1">
            <a:off x="1528763" y="3477214"/>
            <a:ext cx="5145087" cy="888808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A849287-77E6-4D5C-8784-B7C243892380}"/>
              </a:ext>
            </a:extLst>
          </p:cNvPr>
          <p:cNvCxnSpPr>
            <a:cxnSpLocks/>
          </p:cNvCxnSpPr>
          <p:nvPr/>
        </p:nvCxnSpPr>
        <p:spPr>
          <a:xfrm flipV="1">
            <a:off x="8282940" y="2655800"/>
            <a:ext cx="560620" cy="960202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ADA646-3DDC-4AB5-9C51-F540ADC88EB0}"/>
              </a:ext>
            </a:extLst>
          </p:cNvPr>
          <p:cNvSpPr txBox="1"/>
          <p:nvPr/>
        </p:nvSpPr>
        <p:spPr>
          <a:xfrm>
            <a:off x="2187216" y="5300363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4B5F0C-1A65-4F71-B12C-F2D631E1E69D}"/>
              </a:ext>
            </a:extLst>
          </p:cNvPr>
          <p:cNvSpPr txBox="1"/>
          <p:nvPr/>
        </p:nvSpPr>
        <p:spPr>
          <a:xfrm>
            <a:off x="8022524" y="6377761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95796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B0902E-4C15-40E4-AF39-8167A0568C5B}"/>
              </a:ext>
            </a:extLst>
          </p:cNvPr>
          <p:cNvSpPr txBox="1"/>
          <p:nvPr/>
        </p:nvSpPr>
        <p:spPr>
          <a:xfrm>
            <a:off x="5862563" y="1230677"/>
            <a:ext cx="5986537" cy="452431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@inproceedings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　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point_net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= {{{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PointNet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}}: {{Deep Learning}} on {{Point Sets}} for {{3D Classification}} and {{Segmentation}}},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shorttitle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{{{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PointNet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 {IEEE Computer Society Conference on Computer Vision and Pattern Recognition},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= {Charles, R. Qi and 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Hao and 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Kaichun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 and 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Guibas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Leonidas J.},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= {77--85},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doi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 {10.1109/CVPR.2017.16},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= {978-1-5386-0457-1},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= {2017}</a:t>
            </a:r>
          </a:p>
          <a:p>
            <a:r>
              <a:rPr lang="en-US" altLang="ja-JP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ja-JP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59536" y="3516044"/>
            <a:ext cx="4873289" cy="28931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参考文献を参照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PointNet</a:t>
            </a:r>
            <a:r>
              <a:rPr lang="en-US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\cite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point_net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を参照する．</a:t>
            </a: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bibliographystyle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jIEEEtran.bst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\bibliography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reference.bib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D3CA2C8A-B893-430F-A003-A328F287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1" y="851554"/>
            <a:ext cx="4605850" cy="2577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2080A8-BB39-4761-BD1E-4912E254F5DA}"/>
              </a:ext>
            </a:extLst>
          </p:cNvPr>
          <p:cNvSpPr txBox="1"/>
          <p:nvPr/>
        </p:nvSpPr>
        <p:spPr>
          <a:xfrm>
            <a:off x="344581" y="174846"/>
            <a:ext cx="350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参考文献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269565-1FC0-4454-8C28-2D82A0A69110}"/>
              </a:ext>
            </a:extLst>
          </p:cNvPr>
          <p:cNvSpPr txBox="1"/>
          <p:nvPr/>
        </p:nvSpPr>
        <p:spPr>
          <a:xfrm>
            <a:off x="2091633" y="6403064"/>
            <a:ext cx="14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ex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8D7B4C-FDC9-4515-A3D5-13F4A3552360}"/>
              </a:ext>
            </a:extLst>
          </p:cNvPr>
          <p:cNvSpPr txBox="1"/>
          <p:nvPr/>
        </p:nvSpPr>
        <p:spPr>
          <a:xfrm>
            <a:off x="7248062" y="5817905"/>
            <a:ext cx="32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reference.bib</a:t>
            </a:r>
            <a:r>
              <a:rPr lang="ja-JP" altLang="en-US" dirty="0"/>
              <a:t>（</a:t>
            </a:r>
            <a:r>
              <a:rPr lang="en-US" altLang="ja-JP" dirty="0"/>
              <a:t>bib</a:t>
            </a:r>
            <a:r>
              <a:rPr lang="ja-JP" altLang="en-US" dirty="0"/>
              <a:t>ファイル）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193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B0902E-4C15-40E4-AF39-8167A0568C5B}"/>
              </a:ext>
            </a:extLst>
          </p:cNvPr>
          <p:cNvSpPr txBox="1"/>
          <p:nvPr/>
        </p:nvSpPr>
        <p:spPr>
          <a:xfrm>
            <a:off x="5862563" y="1230677"/>
            <a:ext cx="5986537" cy="452431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@inproceedings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　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point_net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= {{{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PointNet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}}: {{Deep Learning}} on {{Point Sets}} for {{3D Classification}} and {{Segmentation}}},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shorttitle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{{{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PointNet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booktitle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 {IEEE Computer Society Conference on Computer Vision and Pattern Recognition},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= {Charles, R. Qi and 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Hao and 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Kaichun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 and 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Guibas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Leonidas J.},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= {77--85},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doi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 {10.1109/CVPR.2017.16},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isbn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= {978-1-5386-0457-1},</a:t>
            </a:r>
          </a:p>
          <a:p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ja-JP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= {2017}</a:t>
            </a:r>
          </a:p>
          <a:p>
            <a:r>
              <a:rPr lang="en-US" altLang="ja-JP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ja-JP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59536" y="3516044"/>
            <a:ext cx="4873289" cy="28931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参考文献を参照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PointNet</a:t>
            </a:r>
            <a:r>
              <a:rPr lang="en-US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\cite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point_net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を参照する．</a:t>
            </a:r>
          </a:p>
          <a:p>
            <a:br>
              <a:rPr lang="ja-JP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bibliographystyle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jIEEEtran.bst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\bibliography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reference.bib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altLang="ja-JP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5B8507D-E722-4695-A60B-1EB80305DBBF}"/>
              </a:ext>
            </a:extLst>
          </p:cNvPr>
          <p:cNvSpPr/>
          <p:nvPr/>
        </p:nvSpPr>
        <p:spPr>
          <a:xfrm>
            <a:off x="5886450" y="1278414"/>
            <a:ext cx="5962650" cy="447657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D3CA2C8A-B893-430F-A003-A328F287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1" y="851554"/>
            <a:ext cx="4605850" cy="2577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0C0B58E-43FE-4054-9DCB-7415EECD6A96}"/>
              </a:ext>
            </a:extLst>
          </p:cNvPr>
          <p:cNvSpPr/>
          <p:nvPr/>
        </p:nvSpPr>
        <p:spPr>
          <a:xfrm>
            <a:off x="1990725" y="5933026"/>
            <a:ext cx="1344940" cy="1981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C583F2B-A5C1-4063-B5DA-B111E8489B3B}"/>
              </a:ext>
            </a:extLst>
          </p:cNvPr>
          <p:cNvSpPr/>
          <p:nvPr/>
        </p:nvSpPr>
        <p:spPr>
          <a:xfrm>
            <a:off x="2024735" y="5280025"/>
            <a:ext cx="922786" cy="2008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49098D4-A82D-4911-8832-3312F3E6C62F}"/>
              </a:ext>
            </a:extLst>
          </p:cNvPr>
          <p:cNvSpPr/>
          <p:nvPr/>
        </p:nvSpPr>
        <p:spPr>
          <a:xfrm>
            <a:off x="6135222" y="1858814"/>
            <a:ext cx="1112840" cy="2048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2080A8-BB39-4761-BD1E-4912E254F5DA}"/>
              </a:ext>
            </a:extLst>
          </p:cNvPr>
          <p:cNvSpPr txBox="1"/>
          <p:nvPr/>
        </p:nvSpPr>
        <p:spPr>
          <a:xfrm>
            <a:off x="344581" y="174846"/>
            <a:ext cx="350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参考文献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269565-1FC0-4454-8C28-2D82A0A69110}"/>
              </a:ext>
            </a:extLst>
          </p:cNvPr>
          <p:cNvSpPr txBox="1"/>
          <p:nvPr/>
        </p:nvSpPr>
        <p:spPr>
          <a:xfrm>
            <a:off x="2091633" y="6403064"/>
            <a:ext cx="14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ex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8D7B4C-FDC9-4515-A3D5-13F4A3552360}"/>
              </a:ext>
            </a:extLst>
          </p:cNvPr>
          <p:cNvSpPr txBox="1"/>
          <p:nvPr/>
        </p:nvSpPr>
        <p:spPr>
          <a:xfrm>
            <a:off x="7248062" y="5817905"/>
            <a:ext cx="32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reference.bib</a:t>
            </a:r>
            <a:r>
              <a:rPr lang="ja-JP" altLang="en-US" dirty="0"/>
              <a:t>（</a:t>
            </a:r>
            <a:r>
              <a:rPr lang="en-US" altLang="ja-JP" dirty="0"/>
              <a:t>bib</a:t>
            </a:r>
            <a:r>
              <a:rPr lang="ja-JP" altLang="en-US" dirty="0"/>
              <a:t>ファイル）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2CA447-A501-455D-AAEF-680163B88BAA}"/>
              </a:ext>
            </a:extLst>
          </p:cNvPr>
          <p:cNvSpPr/>
          <p:nvPr/>
        </p:nvSpPr>
        <p:spPr>
          <a:xfrm>
            <a:off x="922978" y="2556027"/>
            <a:ext cx="4334822" cy="7638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80542B1-A651-4249-B7EA-3D2F2E258F48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 flipV="1">
            <a:off x="3335665" y="3516703"/>
            <a:ext cx="2550785" cy="25153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83C16C3-DFE9-4C48-A128-D3573681CEE0}"/>
              </a:ext>
            </a:extLst>
          </p:cNvPr>
          <p:cNvCxnSpPr>
            <a:cxnSpLocks/>
            <a:stCxn id="33" idx="1"/>
            <a:endCxn id="41" idx="3"/>
          </p:cNvCxnSpPr>
          <p:nvPr/>
        </p:nvCxnSpPr>
        <p:spPr>
          <a:xfrm flipH="1" flipV="1">
            <a:off x="5257800" y="2937960"/>
            <a:ext cx="628650" cy="5787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AF219DA-6C6B-4894-A314-199C55A71FA4}"/>
              </a:ext>
            </a:extLst>
          </p:cNvPr>
          <p:cNvSpPr/>
          <p:nvPr/>
        </p:nvSpPr>
        <p:spPr>
          <a:xfrm>
            <a:off x="1419162" y="5234932"/>
            <a:ext cx="1565337" cy="2774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A849287-77E6-4D5C-8784-B7C24389238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2947521" y="1961250"/>
            <a:ext cx="3187701" cy="341919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A9D1FF8-55CC-4CA5-8859-41B56AA58F67}"/>
              </a:ext>
            </a:extLst>
          </p:cNvPr>
          <p:cNvSpPr/>
          <p:nvPr/>
        </p:nvSpPr>
        <p:spPr>
          <a:xfrm>
            <a:off x="1430843" y="2278019"/>
            <a:ext cx="131257" cy="1644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3DEF57A-5C9C-4864-80B7-9FD1436FFAE4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H="1" flipV="1">
            <a:off x="1496472" y="2442488"/>
            <a:ext cx="705359" cy="279244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8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870EF4F5-A0B8-40F3-AF16-0FF0ADDDD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" t="26706" r="10164" b="4358"/>
          <a:stretch/>
        </p:blipFill>
        <p:spPr>
          <a:xfrm>
            <a:off x="388750" y="2310258"/>
            <a:ext cx="5030269" cy="2237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07250" y="1305341"/>
            <a:ext cx="6096000" cy="387798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太郎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\maketitle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で設定した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セクション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\subsection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サブセクション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\subsection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サブサブセクション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の終わり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129B971-E5BF-4E80-AA76-510C84302700}"/>
              </a:ext>
            </a:extLst>
          </p:cNvPr>
          <p:cNvSpPr txBox="1"/>
          <p:nvPr/>
        </p:nvSpPr>
        <p:spPr>
          <a:xfrm>
            <a:off x="344581" y="174846"/>
            <a:ext cx="2733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セクション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7C3A4D9-8932-46DE-B667-196B98A94ECF}"/>
              </a:ext>
            </a:extLst>
          </p:cNvPr>
          <p:cNvSpPr txBox="1"/>
          <p:nvPr/>
        </p:nvSpPr>
        <p:spPr>
          <a:xfrm>
            <a:off x="2178749" y="4741563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789E5B5-6E31-4728-8091-6D2F2F40B594}"/>
              </a:ext>
            </a:extLst>
          </p:cNvPr>
          <p:cNvSpPr txBox="1"/>
          <p:nvPr/>
        </p:nvSpPr>
        <p:spPr>
          <a:xfrm>
            <a:off x="8022524" y="5327887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241074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870EF4F5-A0B8-40F3-AF16-0FF0ADDDD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" t="26706" r="10164" b="4358"/>
          <a:stretch/>
        </p:blipFill>
        <p:spPr>
          <a:xfrm>
            <a:off x="388750" y="2310258"/>
            <a:ext cx="5030269" cy="2237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07250" y="1305341"/>
            <a:ext cx="6096000" cy="387798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太郎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\maketitle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で設定した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セクション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\subsection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サブセクション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\subsection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サブサブセクション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の終わり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2B314FE-19E3-4712-99D7-2A0FAE95C77B}"/>
              </a:ext>
            </a:extLst>
          </p:cNvPr>
          <p:cNvSpPr/>
          <p:nvPr/>
        </p:nvSpPr>
        <p:spPr>
          <a:xfrm>
            <a:off x="2533650" y="2470150"/>
            <a:ext cx="755650" cy="279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82819D-5720-4BCC-93DA-0F375DD55E49}"/>
              </a:ext>
            </a:extLst>
          </p:cNvPr>
          <p:cNvSpPr/>
          <p:nvPr/>
        </p:nvSpPr>
        <p:spPr>
          <a:xfrm>
            <a:off x="2641600" y="2857500"/>
            <a:ext cx="527050" cy="210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10B6C84-114C-43E4-A3A6-8C8F4C63BAC0}"/>
              </a:ext>
            </a:extLst>
          </p:cNvPr>
          <p:cNvSpPr/>
          <p:nvPr/>
        </p:nvSpPr>
        <p:spPr>
          <a:xfrm>
            <a:off x="2451100" y="3138987"/>
            <a:ext cx="914400" cy="210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DF81EB6-D024-4C69-AB81-AA3C38C5CED8}"/>
              </a:ext>
            </a:extLst>
          </p:cNvPr>
          <p:cNvSpPr/>
          <p:nvPr/>
        </p:nvSpPr>
        <p:spPr>
          <a:xfrm>
            <a:off x="476250" y="3761287"/>
            <a:ext cx="1009650" cy="210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0C0B58E-43FE-4054-9DCB-7415EECD6A96}"/>
              </a:ext>
            </a:extLst>
          </p:cNvPr>
          <p:cNvSpPr/>
          <p:nvPr/>
        </p:nvSpPr>
        <p:spPr>
          <a:xfrm>
            <a:off x="476250" y="4023768"/>
            <a:ext cx="1187450" cy="210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CCDE235-B5A9-4558-A5C2-01DB09A495DD}"/>
              </a:ext>
            </a:extLst>
          </p:cNvPr>
          <p:cNvSpPr/>
          <p:nvPr/>
        </p:nvSpPr>
        <p:spPr>
          <a:xfrm>
            <a:off x="476250" y="4298455"/>
            <a:ext cx="1409700" cy="210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E7FE882-67AF-45B4-ADAD-693A088811E9}"/>
              </a:ext>
            </a:extLst>
          </p:cNvPr>
          <p:cNvSpPr/>
          <p:nvPr/>
        </p:nvSpPr>
        <p:spPr>
          <a:xfrm>
            <a:off x="5718174" y="1305341"/>
            <a:ext cx="1762125" cy="279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8824F97-85B4-4E39-A9B8-22D0F09916F3}"/>
              </a:ext>
            </a:extLst>
          </p:cNvPr>
          <p:cNvSpPr/>
          <p:nvPr/>
        </p:nvSpPr>
        <p:spPr>
          <a:xfrm>
            <a:off x="5718174" y="1584741"/>
            <a:ext cx="1889126" cy="2392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9A9BEB1-8087-4F91-9F67-AE9369D4C36D}"/>
              </a:ext>
            </a:extLst>
          </p:cNvPr>
          <p:cNvSpPr/>
          <p:nvPr/>
        </p:nvSpPr>
        <p:spPr>
          <a:xfrm>
            <a:off x="5718174" y="1824038"/>
            <a:ext cx="2100452" cy="279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1FE9EB8-AA04-42C3-B086-669C0B418590}"/>
              </a:ext>
            </a:extLst>
          </p:cNvPr>
          <p:cNvSpPr/>
          <p:nvPr/>
        </p:nvSpPr>
        <p:spPr>
          <a:xfrm>
            <a:off x="5707250" y="3033713"/>
            <a:ext cx="2250888" cy="279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5B8507D-E722-4695-A60B-1EB80305DBBF}"/>
              </a:ext>
            </a:extLst>
          </p:cNvPr>
          <p:cNvSpPr/>
          <p:nvPr/>
        </p:nvSpPr>
        <p:spPr>
          <a:xfrm>
            <a:off x="5718174" y="3521074"/>
            <a:ext cx="3006726" cy="279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664EC02-1FA6-4EE7-9353-C30EAE3001B2}"/>
              </a:ext>
            </a:extLst>
          </p:cNvPr>
          <p:cNvSpPr/>
          <p:nvPr/>
        </p:nvSpPr>
        <p:spPr>
          <a:xfrm>
            <a:off x="5707250" y="4008435"/>
            <a:ext cx="3412938" cy="279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7F97439-5A38-4C36-B4C7-C582570A36C7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3289300" y="1445041"/>
            <a:ext cx="2428874" cy="116480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1F151C3-3796-45F4-8405-24237DE1B2A2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 flipV="1">
            <a:off x="3168650" y="1704390"/>
            <a:ext cx="2549524" cy="125845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593AED-227F-4144-9274-33515DE35B49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3365500" y="1963738"/>
            <a:ext cx="2352674" cy="1280595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531ACAA-F179-4AB3-9227-0C45EF76E65E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 flipV="1">
            <a:off x="1485900" y="3173413"/>
            <a:ext cx="4221350" cy="69322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683ACB-2C6D-47BD-8E66-04699FFFE040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674624" y="3660774"/>
            <a:ext cx="4043550" cy="476888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B4F30A-1D59-4881-A600-43697047D37E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5950" y="4148135"/>
            <a:ext cx="3821300" cy="28670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129B971-E5BF-4E80-AA76-510C84302700}"/>
              </a:ext>
            </a:extLst>
          </p:cNvPr>
          <p:cNvSpPr txBox="1"/>
          <p:nvPr/>
        </p:nvSpPr>
        <p:spPr>
          <a:xfrm>
            <a:off x="344581" y="174846"/>
            <a:ext cx="2733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セクション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3EC8A10-BF27-4B74-A374-E5FFE606EA2A}"/>
              </a:ext>
            </a:extLst>
          </p:cNvPr>
          <p:cNvSpPr txBox="1"/>
          <p:nvPr/>
        </p:nvSpPr>
        <p:spPr>
          <a:xfrm>
            <a:off x="2178749" y="4741563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15369F9-B8D5-4C1A-8D63-DF6FC7FB87AF}"/>
              </a:ext>
            </a:extLst>
          </p:cNvPr>
          <p:cNvSpPr txBox="1"/>
          <p:nvPr/>
        </p:nvSpPr>
        <p:spPr>
          <a:xfrm>
            <a:off x="8022524" y="5327887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26706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 descr="テキスト, 手紙&#10;&#10;自動的に生成された説明">
            <a:extLst>
              <a:ext uri="{FF2B5EF4-FFF2-40B4-BE49-F238E27FC236}">
                <a16:creationId xmlns:a16="http://schemas.microsoft.com/office/drawing/2014/main" id="{1EE6AB93-15F2-4FE6-8A5C-F694F07DF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" y="2152838"/>
            <a:ext cx="4838700" cy="2599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18174" y="1067284"/>
            <a:ext cx="6096000" cy="477053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数式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式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\ref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を参照します．</a:t>
            </a: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文章内で 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$y = x$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のように数式を記述することも可能です．</a:t>
            </a: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    x_{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}=L_{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} \cos 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\theta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_{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\label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eq:hoge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978B72B-55BF-42D9-B219-46412BCA002E}"/>
              </a:ext>
            </a:extLst>
          </p:cNvPr>
          <p:cNvSpPr txBox="1"/>
          <p:nvPr/>
        </p:nvSpPr>
        <p:spPr>
          <a:xfrm>
            <a:off x="344581" y="174846"/>
            <a:ext cx="131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数式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966D1BE-7F20-4EC7-AB97-6659571F2611}"/>
              </a:ext>
            </a:extLst>
          </p:cNvPr>
          <p:cNvSpPr txBox="1"/>
          <p:nvPr/>
        </p:nvSpPr>
        <p:spPr>
          <a:xfrm>
            <a:off x="2178749" y="4910898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EF9AA3E-19FB-4244-83F2-6FCA267681E0}"/>
              </a:ext>
            </a:extLst>
          </p:cNvPr>
          <p:cNvSpPr txBox="1"/>
          <p:nvPr/>
        </p:nvSpPr>
        <p:spPr>
          <a:xfrm>
            <a:off x="8033448" y="5910886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5263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 descr="テキスト, 手紙&#10;&#10;自動的に生成された説明">
            <a:extLst>
              <a:ext uri="{FF2B5EF4-FFF2-40B4-BE49-F238E27FC236}">
                <a16:creationId xmlns:a16="http://schemas.microsoft.com/office/drawing/2014/main" id="{1EE6AB93-15F2-4FE6-8A5C-F694F07DF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" y="2152838"/>
            <a:ext cx="4838700" cy="2599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18174" y="1067284"/>
            <a:ext cx="6096000" cy="477053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数式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式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\ref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を参照します．</a:t>
            </a: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文章内で 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$y = x$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のように数式を記述することも可能です．</a:t>
            </a: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    x_{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}=L_{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} \cos 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\theta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_{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\label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eq:hoge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DF81EB6-D024-4C69-AB81-AA3C38C5CED8}"/>
              </a:ext>
            </a:extLst>
          </p:cNvPr>
          <p:cNvSpPr/>
          <p:nvPr/>
        </p:nvSpPr>
        <p:spPr>
          <a:xfrm>
            <a:off x="796290" y="3730848"/>
            <a:ext cx="171450" cy="210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0C0B58E-43FE-4054-9DCB-7415EECD6A96}"/>
              </a:ext>
            </a:extLst>
          </p:cNvPr>
          <p:cNvSpPr/>
          <p:nvPr/>
        </p:nvSpPr>
        <p:spPr>
          <a:xfrm>
            <a:off x="1049149" y="3928319"/>
            <a:ext cx="344676" cy="15790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CCDE235-B5A9-4558-A5C2-01DB09A495DD}"/>
              </a:ext>
            </a:extLst>
          </p:cNvPr>
          <p:cNvSpPr/>
          <p:nvPr/>
        </p:nvSpPr>
        <p:spPr>
          <a:xfrm>
            <a:off x="2407218" y="4268516"/>
            <a:ext cx="2759141" cy="210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1FE9EB8-AA04-42C3-B086-669C0B418590}"/>
              </a:ext>
            </a:extLst>
          </p:cNvPr>
          <p:cNvSpPr/>
          <p:nvPr/>
        </p:nvSpPr>
        <p:spPr>
          <a:xfrm>
            <a:off x="6096093" y="3258365"/>
            <a:ext cx="1462947" cy="3347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5B8507D-E722-4695-A60B-1EB80305DBBF}"/>
              </a:ext>
            </a:extLst>
          </p:cNvPr>
          <p:cNvSpPr/>
          <p:nvPr/>
        </p:nvSpPr>
        <p:spPr>
          <a:xfrm>
            <a:off x="6700354" y="3762814"/>
            <a:ext cx="858686" cy="279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664EC02-1FA6-4EE7-9353-C30EAE3001B2}"/>
              </a:ext>
            </a:extLst>
          </p:cNvPr>
          <p:cNvSpPr/>
          <p:nvPr/>
        </p:nvSpPr>
        <p:spPr>
          <a:xfrm>
            <a:off x="5723124" y="4297650"/>
            <a:ext cx="3618995" cy="9982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531ACAA-F179-4AB3-9227-0C45EF76E65E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 flipV="1">
            <a:off x="967740" y="3425736"/>
            <a:ext cx="5128353" cy="410458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683ACB-2C6D-47BD-8E66-04699FFFE040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 flipV="1">
            <a:off x="1393825" y="3902514"/>
            <a:ext cx="5306529" cy="104758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B4F30A-1D59-4881-A600-43697047D37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166359" y="4343385"/>
            <a:ext cx="556765" cy="45339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C583F2B-A5C1-4063-B5DA-B111E8489B3B}"/>
              </a:ext>
            </a:extLst>
          </p:cNvPr>
          <p:cNvSpPr/>
          <p:nvPr/>
        </p:nvSpPr>
        <p:spPr>
          <a:xfrm>
            <a:off x="7024688" y="4797359"/>
            <a:ext cx="804862" cy="2270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49098D4-A82D-4911-8832-3312F3E6C62F}"/>
              </a:ext>
            </a:extLst>
          </p:cNvPr>
          <p:cNvSpPr/>
          <p:nvPr/>
        </p:nvSpPr>
        <p:spPr>
          <a:xfrm>
            <a:off x="6671810" y="3318527"/>
            <a:ext cx="786581" cy="2209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141A886-A2E4-4645-9A51-D88AA12050A7}"/>
              </a:ext>
            </a:extLst>
          </p:cNvPr>
          <p:cNvCxnSpPr>
            <a:cxnSpLocks/>
          </p:cNvCxnSpPr>
          <p:nvPr/>
        </p:nvCxnSpPr>
        <p:spPr>
          <a:xfrm>
            <a:off x="7458391" y="3539473"/>
            <a:ext cx="279084" cy="1257302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978B72B-55BF-42D9-B219-46412BCA002E}"/>
              </a:ext>
            </a:extLst>
          </p:cNvPr>
          <p:cNvSpPr txBox="1"/>
          <p:nvPr/>
        </p:nvSpPr>
        <p:spPr>
          <a:xfrm>
            <a:off x="344581" y="174846"/>
            <a:ext cx="131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数式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17991B-0C05-433F-A816-04E046ADDBF6}"/>
              </a:ext>
            </a:extLst>
          </p:cNvPr>
          <p:cNvSpPr txBox="1"/>
          <p:nvPr/>
        </p:nvSpPr>
        <p:spPr>
          <a:xfrm>
            <a:off x="2178749" y="4910898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4C01A7C-15EF-4F23-A3C9-BCD8E0002CD9}"/>
              </a:ext>
            </a:extLst>
          </p:cNvPr>
          <p:cNvSpPr txBox="1"/>
          <p:nvPr/>
        </p:nvSpPr>
        <p:spPr>
          <a:xfrm>
            <a:off x="8033448" y="5910886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96239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BDC5CAAA-1601-4782-BCF4-492B679E0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r="5432"/>
          <a:stretch/>
        </p:blipFill>
        <p:spPr>
          <a:xfrm>
            <a:off x="535139" y="882732"/>
            <a:ext cx="4785360" cy="5086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18174" y="1067284"/>
            <a:ext cx="6096000" cy="477053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図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図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\ref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fig:hoge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を参照します．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}[H]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includegraphics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[width=120mm]{fig/image1.png}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\caption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\label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86CB4D6-AE5A-493C-8A98-B2642E2760F1}"/>
              </a:ext>
            </a:extLst>
          </p:cNvPr>
          <p:cNvSpPr txBox="1"/>
          <p:nvPr/>
        </p:nvSpPr>
        <p:spPr>
          <a:xfrm>
            <a:off x="344581" y="174846"/>
            <a:ext cx="131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画像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A84BC27-EE37-4D3D-A132-C99488885957}"/>
              </a:ext>
            </a:extLst>
          </p:cNvPr>
          <p:cNvSpPr txBox="1"/>
          <p:nvPr/>
        </p:nvSpPr>
        <p:spPr>
          <a:xfrm>
            <a:off x="2187216" y="6020032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32DA7FF-0A48-440F-84D2-5BF5A72430BA}"/>
              </a:ext>
            </a:extLst>
          </p:cNvPr>
          <p:cNvSpPr txBox="1"/>
          <p:nvPr/>
        </p:nvSpPr>
        <p:spPr>
          <a:xfrm>
            <a:off x="8022524" y="5920554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90509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BDC5CAAA-1601-4782-BCF4-492B679E0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r="5432"/>
          <a:stretch/>
        </p:blipFill>
        <p:spPr>
          <a:xfrm>
            <a:off x="535139" y="882732"/>
            <a:ext cx="4785360" cy="5086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18174" y="1067284"/>
            <a:ext cx="6096000" cy="477053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図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図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\ref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fig:hoge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を参照します．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}[H]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includegraphics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[width=120mm]{fig/image1.png}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\caption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\label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DF81EB6-D024-4C69-AB81-AA3C38C5CED8}"/>
              </a:ext>
            </a:extLst>
          </p:cNvPr>
          <p:cNvSpPr/>
          <p:nvPr/>
        </p:nvSpPr>
        <p:spPr>
          <a:xfrm>
            <a:off x="747712" y="2613566"/>
            <a:ext cx="128588" cy="210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0C0B58E-43FE-4054-9DCB-7415EECD6A96}"/>
              </a:ext>
            </a:extLst>
          </p:cNvPr>
          <p:cNvSpPr/>
          <p:nvPr/>
        </p:nvSpPr>
        <p:spPr>
          <a:xfrm>
            <a:off x="1303148" y="3475460"/>
            <a:ext cx="3421251" cy="153893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1FE9EB8-AA04-42C3-B086-669C0B418590}"/>
              </a:ext>
            </a:extLst>
          </p:cNvPr>
          <p:cNvSpPr/>
          <p:nvPr/>
        </p:nvSpPr>
        <p:spPr>
          <a:xfrm>
            <a:off x="5995444" y="3010847"/>
            <a:ext cx="1610269" cy="3347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5B8507D-E722-4695-A60B-1EB80305DBBF}"/>
              </a:ext>
            </a:extLst>
          </p:cNvPr>
          <p:cNvSpPr/>
          <p:nvPr/>
        </p:nvSpPr>
        <p:spPr>
          <a:xfrm>
            <a:off x="5718174" y="3512412"/>
            <a:ext cx="6016626" cy="17767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531ACAA-F179-4AB3-9227-0C45EF76E65E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876300" y="2718912"/>
            <a:ext cx="5119144" cy="45930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683ACB-2C6D-47BD-8E66-04699FFFE040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4724399" y="4244929"/>
            <a:ext cx="993775" cy="155853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C583F2B-A5C1-4063-B5DA-B111E8489B3B}"/>
              </a:ext>
            </a:extLst>
          </p:cNvPr>
          <p:cNvSpPr/>
          <p:nvPr/>
        </p:nvSpPr>
        <p:spPr>
          <a:xfrm>
            <a:off x="7033986" y="4790216"/>
            <a:ext cx="905102" cy="2270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49098D4-A82D-4911-8832-3312F3E6C62F}"/>
              </a:ext>
            </a:extLst>
          </p:cNvPr>
          <p:cNvSpPr/>
          <p:nvPr/>
        </p:nvSpPr>
        <p:spPr>
          <a:xfrm>
            <a:off x="6567035" y="3069247"/>
            <a:ext cx="933903" cy="2209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A7C41C0-ED42-4FF2-A38B-98601FEB9DD2}"/>
              </a:ext>
            </a:extLst>
          </p:cNvPr>
          <p:cNvSpPr/>
          <p:nvPr/>
        </p:nvSpPr>
        <p:spPr>
          <a:xfrm>
            <a:off x="6208871" y="4546663"/>
            <a:ext cx="1566703" cy="2270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2DE302F-ACF0-4739-893B-3CDFF757B173}"/>
              </a:ext>
            </a:extLst>
          </p:cNvPr>
          <p:cNvSpPr/>
          <p:nvPr/>
        </p:nvSpPr>
        <p:spPr>
          <a:xfrm>
            <a:off x="2706591" y="5737860"/>
            <a:ext cx="614363" cy="1866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CAFC23E-5B15-481F-97F5-FB000222C228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320954" y="4670425"/>
            <a:ext cx="2870296" cy="116078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DD98741-1F14-42C0-9DC4-A76B19336833}"/>
              </a:ext>
            </a:extLst>
          </p:cNvPr>
          <p:cNvCxnSpPr>
            <a:cxnSpLocks/>
          </p:cNvCxnSpPr>
          <p:nvPr/>
        </p:nvCxnSpPr>
        <p:spPr>
          <a:xfrm>
            <a:off x="7518559" y="3289361"/>
            <a:ext cx="364424" cy="150085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86CB4D6-AE5A-493C-8A98-B2642E2760F1}"/>
              </a:ext>
            </a:extLst>
          </p:cNvPr>
          <p:cNvSpPr txBox="1"/>
          <p:nvPr/>
        </p:nvSpPr>
        <p:spPr>
          <a:xfrm>
            <a:off x="344581" y="174846"/>
            <a:ext cx="131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画像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29C6AB-39F8-4014-98EB-4496AF97C12F}"/>
              </a:ext>
            </a:extLst>
          </p:cNvPr>
          <p:cNvSpPr txBox="1"/>
          <p:nvPr/>
        </p:nvSpPr>
        <p:spPr>
          <a:xfrm>
            <a:off x="2187216" y="6020032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522300-F880-442E-89EA-73256711F154}"/>
              </a:ext>
            </a:extLst>
          </p:cNvPr>
          <p:cNvSpPr txBox="1"/>
          <p:nvPr/>
        </p:nvSpPr>
        <p:spPr>
          <a:xfrm>
            <a:off x="8022524" y="5920554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253294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9E926526-EAAE-4EBA-84AC-9651D74C7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0" y="1841881"/>
            <a:ext cx="5116078" cy="3081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33259" y="457681"/>
            <a:ext cx="6096000" cy="600164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表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表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\ref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tb:hoge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を参照する．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}[H]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\caption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\label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tb:hoge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\centering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tabular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hline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title1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title2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\\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hline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hline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hoge1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hoge2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\\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hline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tabular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2080A8-BB39-4761-BD1E-4912E254F5DA}"/>
              </a:ext>
            </a:extLst>
          </p:cNvPr>
          <p:cNvSpPr txBox="1"/>
          <p:nvPr/>
        </p:nvSpPr>
        <p:spPr>
          <a:xfrm>
            <a:off x="344581" y="174846"/>
            <a:ext cx="131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A1DA73B-009F-40E8-B1FF-DB858AED20E5}"/>
              </a:ext>
            </a:extLst>
          </p:cNvPr>
          <p:cNvSpPr txBox="1"/>
          <p:nvPr/>
        </p:nvSpPr>
        <p:spPr>
          <a:xfrm>
            <a:off x="2187216" y="4961699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6F816CC-8BDC-4EC4-8E0B-A9AD6FE3B420}"/>
              </a:ext>
            </a:extLst>
          </p:cNvPr>
          <p:cNvSpPr txBox="1"/>
          <p:nvPr/>
        </p:nvSpPr>
        <p:spPr>
          <a:xfrm>
            <a:off x="8022524" y="6445489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78389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9E926526-EAAE-4EBA-84AC-9651D74C7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0" y="1841881"/>
            <a:ext cx="5116078" cy="3081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C5171-AB6A-4D5B-AA7B-B80AC8DEBA45}"/>
              </a:ext>
            </a:extLst>
          </p:cNvPr>
          <p:cNvSpPr txBox="1"/>
          <p:nvPr/>
        </p:nvSpPr>
        <p:spPr>
          <a:xfrm>
            <a:off x="5733259" y="457681"/>
            <a:ext cx="6096000" cy="600164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\title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タイトル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タイトル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\author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田中太郎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著者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\date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{2000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年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月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日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日付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本文の始まり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maketitle</a:t>
            </a:r>
            <a:r>
              <a:rPr lang="en-US" altLang="ja-JP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上記で設定した</a:t>
            </a:r>
            <a:r>
              <a:rPr lang="en-US" altLang="ja-JP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title,author,date</a:t>
            </a:r>
            <a:r>
              <a:rPr lang="ja-JP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を表示</a:t>
            </a:r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\section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表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表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\ref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tb:hoge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ja-JP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を参照する．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ja-JP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}[H]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\caption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\label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tb:hoge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\centering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\begin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tabular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hline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title1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title2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\\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hline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hline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hoge1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hoge2 </a:t>
            </a:r>
            <a:r>
              <a:rPr lang="en-US" altLang="ja-JP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\\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hline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tabular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\end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DF81EB6-D024-4C69-AB81-AA3C38C5CED8}"/>
              </a:ext>
            </a:extLst>
          </p:cNvPr>
          <p:cNvSpPr/>
          <p:nvPr/>
        </p:nvSpPr>
        <p:spPr>
          <a:xfrm>
            <a:off x="677673" y="3597022"/>
            <a:ext cx="128588" cy="2106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0C0B58E-43FE-4054-9DCB-7415EECD6A96}"/>
              </a:ext>
            </a:extLst>
          </p:cNvPr>
          <p:cNvSpPr/>
          <p:nvPr/>
        </p:nvSpPr>
        <p:spPr>
          <a:xfrm>
            <a:off x="2247900" y="3807714"/>
            <a:ext cx="1249680" cy="7389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1FE9EB8-AA04-42C3-B086-669C0B418590}"/>
              </a:ext>
            </a:extLst>
          </p:cNvPr>
          <p:cNvSpPr/>
          <p:nvPr/>
        </p:nvSpPr>
        <p:spPr>
          <a:xfrm>
            <a:off x="5995445" y="2417230"/>
            <a:ext cx="1459456" cy="3101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5B8507D-E722-4695-A60B-1EB80305DBBF}"/>
              </a:ext>
            </a:extLst>
          </p:cNvPr>
          <p:cNvSpPr/>
          <p:nvPr/>
        </p:nvSpPr>
        <p:spPr>
          <a:xfrm>
            <a:off x="5718174" y="2882487"/>
            <a:ext cx="6016626" cy="3043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531ACAA-F179-4AB3-9227-0C45EF76E65E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 flipV="1">
            <a:off x="806261" y="2572316"/>
            <a:ext cx="5189184" cy="113005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683ACB-2C6D-47BD-8E66-04699FFFE040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3497580" y="4177189"/>
            <a:ext cx="2220594" cy="22714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C583F2B-A5C1-4063-B5DA-B111E8489B3B}"/>
              </a:ext>
            </a:extLst>
          </p:cNvPr>
          <p:cNvSpPr/>
          <p:nvPr/>
        </p:nvSpPr>
        <p:spPr>
          <a:xfrm>
            <a:off x="7036368" y="3443481"/>
            <a:ext cx="816995" cy="2270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49098D4-A82D-4911-8832-3312F3E6C62F}"/>
              </a:ext>
            </a:extLst>
          </p:cNvPr>
          <p:cNvSpPr/>
          <p:nvPr/>
        </p:nvSpPr>
        <p:spPr>
          <a:xfrm>
            <a:off x="6567035" y="2461843"/>
            <a:ext cx="812460" cy="2209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A7C41C0-ED42-4FF2-A38B-98601FEB9DD2}"/>
              </a:ext>
            </a:extLst>
          </p:cNvPr>
          <p:cNvSpPr/>
          <p:nvPr/>
        </p:nvSpPr>
        <p:spPr>
          <a:xfrm>
            <a:off x="6242596" y="3225268"/>
            <a:ext cx="1577429" cy="1874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2DE302F-ACF0-4739-893B-3CDFF757B173}"/>
              </a:ext>
            </a:extLst>
          </p:cNvPr>
          <p:cNvSpPr/>
          <p:nvPr/>
        </p:nvSpPr>
        <p:spPr>
          <a:xfrm>
            <a:off x="2560857" y="3907630"/>
            <a:ext cx="614363" cy="15937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CAFC23E-5B15-481F-97F5-FB000222C228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 flipV="1">
            <a:off x="3175220" y="3318995"/>
            <a:ext cx="3067376" cy="668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B6CA98E-A6B9-4EC7-B39B-3529DB39408E}"/>
              </a:ext>
            </a:extLst>
          </p:cNvPr>
          <p:cNvCxnSpPr>
            <a:cxnSpLocks/>
          </p:cNvCxnSpPr>
          <p:nvPr/>
        </p:nvCxnSpPr>
        <p:spPr>
          <a:xfrm>
            <a:off x="7820025" y="2795055"/>
            <a:ext cx="307181" cy="5609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1BF2724-2A25-4A83-80EE-E782C993144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 flipV="1">
            <a:off x="7379495" y="2572316"/>
            <a:ext cx="440530" cy="22273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717E256-9C17-4DA9-A141-8A70641B4AC5}"/>
              </a:ext>
            </a:extLst>
          </p:cNvPr>
          <p:cNvCxnSpPr>
            <a:cxnSpLocks/>
          </p:cNvCxnSpPr>
          <p:nvPr/>
        </p:nvCxnSpPr>
        <p:spPr>
          <a:xfrm flipH="1">
            <a:off x="7866064" y="3359952"/>
            <a:ext cx="252411" cy="2106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52080A8-BB39-4761-BD1E-4912E254F5DA}"/>
              </a:ext>
            </a:extLst>
          </p:cNvPr>
          <p:cNvSpPr txBox="1"/>
          <p:nvPr/>
        </p:nvSpPr>
        <p:spPr>
          <a:xfrm>
            <a:off x="344581" y="174846"/>
            <a:ext cx="131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/>
              <a:t>表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AE89FBE-972F-4344-80D2-0111109084AF}"/>
              </a:ext>
            </a:extLst>
          </p:cNvPr>
          <p:cNvSpPr txBox="1"/>
          <p:nvPr/>
        </p:nvSpPr>
        <p:spPr>
          <a:xfrm>
            <a:off x="2187216" y="4961699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df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C8B601-A696-4D02-A12B-F85C71247D33}"/>
              </a:ext>
            </a:extLst>
          </p:cNvPr>
          <p:cNvSpPr txBox="1"/>
          <p:nvPr/>
        </p:nvSpPr>
        <p:spPr>
          <a:xfrm>
            <a:off x="8022524" y="6445489"/>
            <a:ext cx="14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tex</a:t>
            </a:r>
            <a:r>
              <a:rPr kumimoji="1" lang="ja-JP" altLang="en-US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902665315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rgbClr val="3C3C3C"/>
      </a:dk1>
      <a:lt1>
        <a:sysClr val="window" lastClr="FFFFFF"/>
      </a:lt1>
      <a:dk2>
        <a:srgbClr val="505050"/>
      </a:dk2>
      <a:lt2>
        <a:srgbClr val="E2DFCC"/>
      </a:lt2>
      <a:accent1>
        <a:srgbClr val="3DB680"/>
      </a:accent1>
      <a:accent2>
        <a:srgbClr val="DC0A0A"/>
      </a:accent2>
      <a:accent3>
        <a:srgbClr val="B4E8D1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15786</TotalTime>
  <Words>2156</Words>
  <Application>Microsoft Office PowerPoint</Application>
  <PresentationFormat>ワイド画面</PresentationFormat>
  <Paragraphs>267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メイリオ</vt:lpstr>
      <vt:lpstr>游ゴシック</vt:lpstr>
      <vt:lpstr>Arial</vt:lpstr>
      <vt:lpstr>Consolas</vt:lpstr>
      <vt:lpstr>Segoe UI</vt:lpstr>
      <vt:lpstr>Wingdings</vt:lpstr>
      <vt:lpstr>Wingdings 2</vt:lpstr>
      <vt:lpstr>配当</vt:lpstr>
      <vt:lpstr>tex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20210305create_C_time_space_by_machine_learn_and_dynamic_path_planning</dc:title>
  <dc:creator>木南 貴志</dc:creator>
  <cp:lastModifiedBy>木南 貴志</cp:lastModifiedBy>
  <cp:revision>253</cp:revision>
  <dcterms:created xsi:type="dcterms:W3CDTF">2019-06-13T15:33:34Z</dcterms:created>
  <dcterms:modified xsi:type="dcterms:W3CDTF">2021-10-03T18:00:23Z</dcterms:modified>
</cp:coreProperties>
</file>