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8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8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7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1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7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8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99C4-54E6-4224-B3B6-55CE73F3750D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50AD-A4E9-42F1-BE43-A71D0354A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4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5202" y="87129"/>
            <a:ext cx="6336704" cy="1539602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가상 신호등 프로젝트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0"/>
          <a:stretch/>
        </p:blipFill>
        <p:spPr>
          <a:xfrm>
            <a:off x="1331640" y="1268760"/>
            <a:ext cx="6542699" cy="4221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236296" y="603580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김기남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3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0"/>
            <a:ext cx="5565304" cy="126876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3" t="8931"/>
          <a:stretch/>
        </p:blipFill>
        <p:spPr>
          <a:xfrm>
            <a:off x="3059832" y="1052736"/>
            <a:ext cx="2663721" cy="54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0"/>
            <a:ext cx="3664691" cy="113813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소스 프로그램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3249976" cy="30689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76" y="0"/>
            <a:ext cx="589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가상 신호등 프로젝트</vt:lpstr>
      <vt:lpstr>알고리즘</vt:lpstr>
      <vt:lpstr>소스 프로그램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가상 신호등 프로젝트</dc:title>
  <dc:creator>mit</dc:creator>
  <cp:lastModifiedBy>mit</cp:lastModifiedBy>
  <cp:revision>6</cp:revision>
  <dcterms:created xsi:type="dcterms:W3CDTF">2019-07-22T05:07:23Z</dcterms:created>
  <dcterms:modified xsi:type="dcterms:W3CDTF">2019-07-22T06:22:39Z</dcterms:modified>
</cp:coreProperties>
</file>