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0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FF1"/>
    <a:srgbClr val="26A69B"/>
    <a:srgbClr val="EC4079"/>
    <a:srgbClr val="F8BBD0"/>
    <a:srgbClr val="607D8B"/>
    <a:srgbClr val="CFD8DC"/>
    <a:srgbClr val="FFCA28"/>
    <a:srgbClr val="FFECB3"/>
    <a:srgbClr val="B2DFDB"/>
    <a:srgbClr val="C5C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0"/>
    <p:restoredTop sz="94580"/>
  </p:normalViewPr>
  <p:slideViewPr>
    <p:cSldViewPr snapToGrid="0" snapToObjects="1">
      <p:cViewPr>
        <p:scale>
          <a:sx n="102" d="100"/>
          <a:sy n="102" d="100"/>
        </p:scale>
        <p:origin x="153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6277B-ABA5-FB45-A6F5-F97F9F01B61A}" type="datetimeFigureOut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D5DDC-ADBA-474B-87B8-80A6085F4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5DDC-ADBA-474B-87B8-80A6085F4E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9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225" y="1584251"/>
            <a:ext cx="8245549" cy="2606232"/>
          </a:xfrm>
        </p:spPr>
        <p:txBody>
          <a:bodyPr anchor="b"/>
          <a:lstStyle>
            <a:lvl1pPr algn="l">
              <a:defRPr sz="6000" b="0" i="0">
                <a:solidFill>
                  <a:srgbClr val="26A69A"/>
                </a:solidFill>
                <a:latin typeface="Hiragino Sans W1" charset="-128"/>
                <a:ea typeface="Hiragino Sans W1" charset="-128"/>
                <a:cs typeface="Hiragino Sans W1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82405"/>
            <a:ext cx="6858000" cy="88957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B68-1902-ED46-BF96-F7B137C50173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449224" y="4190483"/>
            <a:ext cx="8245550" cy="91922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63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8ADD-488A-9F44-AFF1-3CE4552D7F6B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32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21CB-61AD-9F4B-8653-FF776FE37A09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5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340" y="365126"/>
            <a:ext cx="7686010" cy="644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9581"/>
            <a:ext cx="7886700" cy="5007382"/>
          </a:xfrm>
        </p:spPr>
        <p:txBody>
          <a:bodyPr/>
          <a:lstStyle>
            <a:lvl1pPr marL="2286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1pPr>
            <a:lvl2pPr marL="6858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2pPr>
            <a:lvl3pPr marL="11430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3pPr>
            <a:lvl4pPr marL="16002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4pPr>
            <a:lvl5pPr marL="20574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44B-9D9C-4A4A-B912-40A0488EE98A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i="0">
                <a:solidFill>
                  <a:srgbClr val="607D8B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altLang="ja-JP" dirty="0" smtClean="0"/>
              <a:t>#</a:t>
            </a:r>
            <a:fld id="{F281072A-F9EF-F645-A589-9593A608EAA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628650" y="365126"/>
            <a:ext cx="94364" cy="644967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402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779-E3A0-3E45-B7FE-40683A236E34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329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8357-6EE8-B14F-8DE2-F4E88804BB4A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52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8705-43BA-B14F-B40D-EF869D084074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93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ACB-3F89-8045-B1EA-50A0F30F4524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85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528D-A0BB-D646-84AE-A50106D8F9B3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0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D82F-E364-EA42-A2EC-4DEB1C85D467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07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D8B9-FB51-834F-8EDD-078C8F681F68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44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4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9BB6B-97F0-EF4F-9BF5-A4519F422D95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6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rgbClr val="26A69A"/>
          </a:solidFill>
          <a:latin typeface="Hiragino Sans W1" charset="-128"/>
          <a:ea typeface="Hiragino Sans W1" charset="-128"/>
          <a:cs typeface="Hiragino Sans W1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p"/>
        <a:defRPr kumimoji="1" sz="28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p"/>
        <a:defRPr kumimoji="1" sz="24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p"/>
        <a:defRPr kumimoji="1" sz="20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p"/>
        <a:defRPr kumimoji="1" sz="18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p"/>
        <a:defRPr kumimoji="1" sz="18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dirty="0" smtClean="0"/>
              <a:t>Smart Teach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KINC </a:t>
            </a:r>
            <a:r>
              <a:rPr kumimoji="1" lang="ja-JP" altLang="en-US" dirty="0" smtClean="0"/>
              <a:t>信州大学</a:t>
            </a:r>
            <a:endParaRPr kumimoji="1" lang="en-US" altLang="ja-JP" dirty="0" smtClean="0"/>
          </a:p>
          <a:p>
            <a:r>
              <a:rPr lang="ja-JP" altLang="en-US" dirty="0" smtClean="0"/>
              <a:t>田村弘　入江一帆　藤岡碧志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87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10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1151" y="3098446"/>
            <a:ext cx="754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じゃあ作るか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579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ターゲット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11</a:t>
            </a:fld>
            <a:endParaRPr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1780049" y="226291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算数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672345" y="226291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数学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1151" y="3098446"/>
            <a:ext cx="754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を担当している先生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478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12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2757" y="1116259"/>
            <a:ext cx="6138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数式入力の問題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585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A69B"/>
              </a:buClr>
              <a:buSzPct val="125000"/>
              <a:buFont typeface="+mj-lt"/>
              <a:buAutoNum type="arabicPeriod"/>
              <a:tabLst/>
              <a:defRPr/>
            </a:pPr>
            <a:r>
              <a:rPr lang="en-US" altLang="ja-JP" dirty="0" smtClean="0"/>
              <a:t>Item</a:t>
            </a: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A69B"/>
              </a:buClr>
              <a:buSzPct val="125000"/>
              <a:buFont typeface="+mj-lt"/>
              <a:buAutoNum type="arabicPeriod"/>
              <a:tabLst/>
              <a:defRPr/>
            </a:pPr>
            <a:r>
              <a:rPr lang="en-US" altLang="ja-JP" dirty="0" smtClean="0"/>
              <a:t>Item</a:t>
            </a: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A69B"/>
              </a:buClr>
              <a:buSzPct val="125000"/>
              <a:buFont typeface="+mj-lt"/>
              <a:buAutoNum type="arabicPeriod"/>
              <a:tabLst/>
              <a:defRPr/>
            </a:pPr>
            <a:r>
              <a:rPr lang="en-US" altLang="ja-JP" dirty="0" smtClean="0"/>
              <a:t>Item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0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3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03226" y="3098446"/>
            <a:ext cx="6138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生徒の「わかる」を増やしたい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68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4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2757" y="1116259"/>
            <a:ext cx="6138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基礎力向上に効果的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01876" y="2657754"/>
            <a:ext cx="1919792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97404" y="4388433"/>
            <a:ext cx="1919792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5617196" y="2953362"/>
            <a:ext cx="2177292" cy="350874"/>
          </a:xfrm>
          <a:prstGeom prst="rightArrow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屈折矢印 9"/>
          <p:cNvSpPr/>
          <p:nvPr/>
        </p:nvSpPr>
        <p:spPr>
          <a:xfrm rot="5400000" flipV="1">
            <a:off x="5490354" y="3304959"/>
            <a:ext cx="1860058" cy="1606373"/>
          </a:xfrm>
          <a:prstGeom prst="bentUpArrow">
            <a:avLst>
              <a:gd name="adj1" fmla="val 10184"/>
              <a:gd name="adj2" fmla="val 10964"/>
              <a:gd name="adj3" fmla="val 16576"/>
            </a:avLst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1515638" y="2953362"/>
            <a:ext cx="2181765" cy="350874"/>
          </a:xfrm>
          <a:prstGeom prst="rightArrow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屈折矢印 11"/>
          <p:cNvSpPr/>
          <p:nvPr/>
        </p:nvSpPr>
        <p:spPr>
          <a:xfrm rot="10800000" flipV="1">
            <a:off x="1944830" y="3350750"/>
            <a:ext cx="1752572" cy="1587215"/>
          </a:xfrm>
          <a:prstGeom prst="bentUpArrow">
            <a:avLst>
              <a:gd name="adj1" fmla="val 10589"/>
              <a:gd name="adj2" fmla="val 12373"/>
              <a:gd name="adj3" fmla="val 16729"/>
            </a:avLst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1900215" y="2906848"/>
            <a:ext cx="443902" cy="443902"/>
          </a:xfrm>
          <a:prstGeom prst="ellipse">
            <a:avLst/>
          </a:prstGeom>
          <a:solidFill>
            <a:srgbClr val="ECEFF1"/>
          </a:solidFill>
          <a:ln w="38100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rgbClr val="607D8B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+</a:t>
            </a:r>
            <a:endParaRPr kumimoji="1" lang="ja-JP" altLang="en-US" sz="2800" b="1" dirty="0">
              <a:solidFill>
                <a:srgbClr val="607D8B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53187" y="4937965"/>
            <a:ext cx="257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フィードバック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70033" y="3572154"/>
            <a:ext cx="257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改善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754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5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9340" y="3186128"/>
            <a:ext cx="754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クソガキが知ったようなことを偉そうに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206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6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4701" y="1257456"/>
            <a:ext cx="7880649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小テストの実施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34701" y="2394514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問題作成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34701" y="323686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印刷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006800" y="2394513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統計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52572" y="5190794"/>
            <a:ext cx="2576727" cy="19241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6167" y="4921547"/>
            <a:ext cx="254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案外雑務が多い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34701" y="4079208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配布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320749" y="239451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回収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20749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採点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320749" y="407920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返却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006800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分析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006797" y="407920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授業計画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52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7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4701" y="1257456"/>
            <a:ext cx="7880649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小テストの実施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34701" y="2394514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C4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問題作成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34701" y="323686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C4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印刷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006800" y="2394513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C4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統計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52572" y="5190794"/>
            <a:ext cx="2576727" cy="19241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6167" y="4921547"/>
            <a:ext cx="254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給料が出ない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34701" y="4079208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配布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320749" y="239451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回収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20749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採点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320749" y="407920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返却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006800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C4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分析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006797" y="407920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C4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授業計画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409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8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4701" y="1257456"/>
            <a:ext cx="7880649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小テストの実施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34701" y="2394514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問題作成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34701" y="323686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印刷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006800" y="2394513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統計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52572" y="5190794"/>
            <a:ext cx="2576727" cy="19241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6167" y="4921547"/>
            <a:ext cx="254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単純作業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34701" y="4079208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配布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320749" y="239451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回収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20749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採点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320749" y="407920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返却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006800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分析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006797" y="407920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授業計画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4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9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4302" y="1582797"/>
            <a:ext cx="7541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小テストも自動化できないくせに</a:t>
            </a:r>
            <a:endParaRPr lang="en-US" altLang="ja-JP" sz="3200" dirty="0" smtClean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  <a:p>
            <a:r>
              <a:rPr kumimoji="1" lang="en-US" altLang="ja-JP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ICT</a:t>
            </a:r>
            <a:r>
              <a:rPr kumimoji="1"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教育って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1026" name="Picture 2" descr="ttps://pbs.twimg.com/media/DLlU3YPUQAEcLvh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15" y="2839800"/>
            <a:ext cx="3620022" cy="333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99836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1722</TotalTime>
  <Words>145</Words>
  <Application>Microsoft Macintosh PowerPoint</Application>
  <PresentationFormat>画面に合わせる (4:3)</PresentationFormat>
  <Paragraphs>77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3" baseType="lpstr">
      <vt:lpstr>Calibri</vt:lpstr>
      <vt:lpstr>Helvetica Neue</vt:lpstr>
      <vt:lpstr>Helvetica Neue Condensed</vt:lpstr>
      <vt:lpstr>Hiragino Sans W1</vt:lpstr>
      <vt:lpstr>Hiragino Sans W3</vt:lpstr>
      <vt:lpstr>Hiragino Sans W6</vt:lpstr>
      <vt:lpstr>ＭＳ Ｐゴシック</vt:lpstr>
      <vt:lpstr>Wingdings</vt:lpstr>
      <vt:lpstr>Yu Gothic</vt:lpstr>
      <vt:lpstr>Arial</vt:lpstr>
      <vt:lpstr>ホワイト</vt:lpstr>
      <vt:lpstr>Smart Teach</vt:lpstr>
      <vt:lpstr>Table of contents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ターゲット</vt:lpstr>
      <vt:lpstr>課題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敵対的生成 ネットワークを利用した 高解像画像生成の研究</dc:title>
  <dc:creator>IRIE TAKURYU</dc:creator>
  <cp:lastModifiedBy>IRIE TAKURYU</cp:lastModifiedBy>
  <cp:revision>306</cp:revision>
  <cp:lastPrinted>2018-02-27T05:24:18Z</cp:lastPrinted>
  <dcterms:created xsi:type="dcterms:W3CDTF">2018-02-20T04:13:24Z</dcterms:created>
  <dcterms:modified xsi:type="dcterms:W3CDTF">2018-12-02T16:07:53Z</dcterms:modified>
</cp:coreProperties>
</file>