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A28"/>
    <a:srgbClr val="EC4079"/>
    <a:srgbClr val="FFECB3"/>
    <a:srgbClr val="B2DFDB"/>
    <a:srgbClr val="F8BBD0"/>
    <a:srgbClr val="C5CAE9"/>
    <a:srgbClr val="CFD8DC"/>
    <a:srgbClr val="26A69B"/>
    <a:srgbClr val="FFE082"/>
    <a:srgbClr val="607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85"/>
    <p:restoredTop sz="94580"/>
  </p:normalViewPr>
  <p:slideViewPr>
    <p:cSldViewPr snapToGrid="0" snapToObjects="1">
      <p:cViewPr>
        <p:scale>
          <a:sx n="102" d="100"/>
          <a:sy n="102" d="100"/>
        </p:scale>
        <p:origin x="273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6277B-ABA5-FB45-A6F5-F97F9F01B61A}" type="datetimeFigureOut">
              <a:rPr kumimoji="1" lang="ja-JP" altLang="en-US" smtClean="0"/>
              <a:t>2018/12/2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D5DDC-ADBA-474B-87B8-80A6085F4E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895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D5DDC-ADBA-474B-87B8-80A6085F4EB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997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225" y="1584251"/>
            <a:ext cx="8245549" cy="2606232"/>
          </a:xfrm>
        </p:spPr>
        <p:txBody>
          <a:bodyPr anchor="b"/>
          <a:lstStyle>
            <a:lvl1pPr algn="l">
              <a:defRPr sz="6000" b="0" i="0">
                <a:solidFill>
                  <a:srgbClr val="26A69A"/>
                </a:solidFill>
                <a:latin typeface="Hiragino Sans W1" charset="-128"/>
                <a:ea typeface="Hiragino Sans W1" charset="-128"/>
                <a:cs typeface="Hiragino Sans W1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82405"/>
            <a:ext cx="6858000" cy="889575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5B68-1902-ED46-BF96-F7B137C50173}" type="datetime1">
              <a:rPr kumimoji="1" lang="ja-JP" altLang="en-US" smtClean="0"/>
              <a:t>2018/12/2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45C2-70C5-4D47-BB0C-84BB7D9D7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449224" y="4190483"/>
            <a:ext cx="8245550" cy="91922"/>
          </a:xfrm>
          <a:prstGeom prst="rect">
            <a:avLst/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2638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8ADD-488A-9F44-AFF1-3CE4552D7F6B}" type="datetime1">
              <a:rPr kumimoji="1" lang="ja-JP" altLang="en-US" smtClean="0"/>
              <a:t>2018/12/2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45C2-70C5-4D47-BB0C-84BB7D9D7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6320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21CB-61AD-9F4B-8653-FF776FE37A09}" type="datetime1">
              <a:rPr kumimoji="1" lang="ja-JP" altLang="en-US" smtClean="0"/>
              <a:t>2018/12/2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45C2-70C5-4D47-BB0C-84BB7D9D7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59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340" y="365126"/>
            <a:ext cx="7686010" cy="64496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69581"/>
            <a:ext cx="7886700" cy="5007382"/>
          </a:xfrm>
        </p:spPr>
        <p:txBody>
          <a:bodyPr/>
          <a:lstStyle>
            <a:lvl1pPr marL="228600" indent="-228600">
              <a:buFont typeface="Wingdings" charset="2"/>
              <a:buChar char="p"/>
              <a:defRPr b="0" i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defRPr>
            </a:lvl1pPr>
            <a:lvl2pPr marL="685800" indent="-228600">
              <a:buFont typeface="Wingdings" charset="2"/>
              <a:buChar char="p"/>
              <a:defRPr b="0" i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defRPr>
            </a:lvl2pPr>
            <a:lvl3pPr marL="1143000" indent="-228600">
              <a:buFont typeface="Wingdings" charset="2"/>
              <a:buChar char="p"/>
              <a:defRPr b="0" i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defRPr>
            </a:lvl3pPr>
            <a:lvl4pPr marL="1600200" indent="-228600">
              <a:buFont typeface="Wingdings" charset="2"/>
              <a:buChar char="p"/>
              <a:defRPr b="0" i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defRPr>
            </a:lvl4pPr>
            <a:lvl5pPr marL="2057400" indent="-228600">
              <a:buFont typeface="Wingdings" charset="2"/>
              <a:buChar char="p"/>
              <a:defRPr b="0" i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defRPr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44B-9D9C-4A4A-B912-40A0488EE98A}" type="datetime1">
              <a:rPr kumimoji="1" lang="ja-JP" altLang="en-US" smtClean="0"/>
              <a:t>2018/12/2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 i="0">
                <a:solidFill>
                  <a:srgbClr val="607D8B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altLang="ja-JP" dirty="0" smtClean="0"/>
              <a:t>#</a:t>
            </a:r>
            <a:fld id="{F281072A-F9EF-F645-A589-9593A608EAA6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628650" y="365126"/>
            <a:ext cx="94364" cy="644967"/>
          </a:xfrm>
          <a:prstGeom prst="rect">
            <a:avLst/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0402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4779-E3A0-3E45-B7FE-40683A236E34}" type="datetime1">
              <a:rPr kumimoji="1" lang="ja-JP" altLang="en-US" smtClean="0"/>
              <a:t>2018/12/2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45C2-70C5-4D47-BB0C-84BB7D9D7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4329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8357-6EE8-B14F-8DE2-F4E88804BB4A}" type="datetime1">
              <a:rPr kumimoji="1" lang="ja-JP" altLang="en-US" smtClean="0"/>
              <a:t>2018/12/2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45C2-70C5-4D47-BB0C-84BB7D9D7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2523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8705-43BA-B14F-B40D-EF869D084074}" type="datetime1">
              <a:rPr kumimoji="1" lang="ja-JP" altLang="en-US" smtClean="0"/>
              <a:t>2018/12/2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45C2-70C5-4D47-BB0C-84BB7D9D7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3931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8ACB-3F89-8045-B1EA-50A0F30F4524}" type="datetime1">
              <a:rPr kumimoji="1" lang="ja-JP" altLang="en-US" smtClean="0"/>
              <a:t>2018/12/2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45C2-70C5-4D47-BB0C-84BB7D9D7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185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4528D-A0BB-D646-84AE-A50106D8F9B3}" type="datetime1">
              <a:rPr kumimoji="1" lang="ja-JP" altLang="en-US" smtClean="0"/>
              <a:t>2018/12/2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45C2-70C5-4D47-BB0C-84BB7D9D7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02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BD82F-E364-EA42-A2EC-4DEB1C85D467}" type="datetime1">
              <a:rPr kumimoji="1" lang="ja-JP" altLang="en-US" smtClean="0"/>
              <a:t>2018/12/2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45C2-70C5-4D47-BB0C-84BB7D9D7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9074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D8B9-FB51-834F-8EDD-078C8F681F68}" type="datetime1">
              <a:rPr kumimoji="1" lang="ja-JP" altLang="en-US" smtClean="0"/>
              <a:t>2018/12/2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45C2-70C5-4D47-BB0C-84BB7D9D7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8445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44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9BB6B-97F0-EF4F-9BF5-A4519F422D95}" type="datetime1">
              <a:rPr kumimoji="1" lang="ja-JP" altLang="en-US" smtClean="0"/>
              <a:t>2018/12/2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F45C2-70C5-4D47-BB0C-84BB7D9D7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633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0" i="0" kern="1200">
          <a:solidFill>
            <a:srgbClr val="26A69A"/>
          </a:solidFill>
          <a:latin typeface="Hiragino Sans W1" charset="-128"/>
          <a:ea typeface="Hiragino Sans W1" charset="-128"/>
          <a:cs typeface="Hiragino Sans W1" charset="-12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charset="2"/>
        <a:buChar char="p"/>
        <a:defRPr kumimoji="1" sz="2800" b="0" i="0" kern="1200">
          <a:solidFill>
            <a:srgbClr val="607D8B"/>
          </a:solidFill>
          <a:latin typeface="Hiragino Sans W3" charset="-128"/>
          <a:ea typeface="Hiragino Sans W3" charset="-128"/>
          <a:cs typeface="Hiragino Sans W3" charset="-12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p"/>
        <a:defRPr kumimoji="1" sz="2400" b="0" i="0" kern="1200">
          <a:solidFill>
            <a:srgbClr val="607D8B"/>
          </a:solidFill>
          <a:latin typeface="Hiragino Sans W3" charset="-128"/>
          <a:ea typeface="Hiragino Sans W3" charset="-128"/>
          <a:cs typeface="Hiragino Sans W3" charset="-12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p"/>
        <a:defRPr kumimoji="1" sz="2000" b="0" i="0" kern="1200">
          <a:solidFill>
            <a:srgbClr val="607D8B"/>
          </a:solidFill>
          <a:latin typeface="Hiragino Sans W3" charset="-128"/>
          <a:ea typeface="Hiragino Sans W3" charset="-128"/>
          <a:cs typeface="Hiragino Sans W3" charset="-12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p"/>
        <a:defRPr kumimoji="1" sz="1800" b="0" i="0" kern="1200">
          <a:solidFill>
            <a:srgbClr val="607D8B"/>
          </a:solidFill>
          <a:latin typeface="Hiragino Sans W3" charset="-128"/>
          <a:ea typeface="Hiragino Sans W3" charset="-128"/>
          <a:cs typeface="Hiragino Sans W3" charset="-12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p"/>
        <a:defRPr kumimoji="1" sz="1800" b="0" i="0" kern="1200">
          <a:solidFill>
            <a:srgbClr val="607D8B"/>
          </a:solidFill>
          <a:latin typeface="Hiragino Sans W3" charset="-128"/>
          <a:ea typeface="Hiragino Sans W3" charset="-128"/>
          <a:cs typeface="Hiragino Sans W3" charset="-12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ja-JP" smtClean="0"/>
              <a:t>Title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Your Name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874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Table of contents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marR="0" lvl="0" indent="-5143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A69B"/>
              </a:buClr>
              <a:buSzPct val="125000"/>
              <a:buFont typeface="+mj-lt"/>
              <a:buAutoNum type="arabicPeriod"/>
              <a:tabLst/>
              <a:defRPr/>
            </a:pPr>
            <a:r>
              <a:rPr lang="en-US" altLang="ja-JP" dirty="0" smtClean="0"/>
              <a:t>Item</a:t>
            </a:r>
          </a:p>
          <a:p>
            <a:pPr marL="514350" marR="0" lvl="0" indent="-5143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A69B"/>
              </a:buClr>
              <a:buSzPct val="125000"/>
              <a:buFont typeface="+mj-lt"/>
              <a:buAutoNum type="arabicPeriod"/>
              <a:tabLst/>
              <a:defRPr/>
            </a:pPr>
            <a:r>
              <a:rPr lang="en-US" altLang="ja-JP" dirty="0" smtClean="0"/>
              <a:t>Item</a:t>
            </a:r>
          </a:p>
          <a:p>
            <a:pPr marL="514350" marR="0" lvl="0" indent="-5143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A69B"/>
              </a:buClr>
              <a:buSzPct val="125000"/>
              <a:buFont typeface="+mj-lt"/>
              <a:buAutoNum type="arabicPeriod"/>
              <a:tabLst/>
              <a:defRPr/>
            </a:pPr>
            <a:r>
              <a:rPr lang="en-US" altLang="ja-JP" dirty="0" smtClean="0"/>
              <a:t>Item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mtClean="0"/>
              <a:t>#</a:t>
            </a:r>
            <a:fld id="{F281072A-F9EF-F645-A589-9593A608EAA6}" type="slidenum">
              <a:rPr lang="en-US" altLang="ja-JP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06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mtClean="0"/>
              <a:t>#</a:t>
            </a:r>
            <a:fld id="{F281072A-F9EF-F645-A589-9593A608EAA6}" type="slidenum">
              <a:rPr lang="en-US" altLang="ja-JP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68610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1561</TotalTime>
  <Words>14</Words>
  <Application>Microsoft Macintosh PowerPoint</Application>
  <PresentationFormat>画面に合わせる (4:3)</PresentationFormat>
  <Paragraphs>9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2" baseType="lpstr">
      <vt:lpstr>Calibri</vt:lpstr>
      <vt:lpstr>Helvetica Neue</vt:lpstr>
      <vt:lpstr>Hiragino Sans W1</vt:lpstr>
      <vt:lpstr>Hiragino Sans W3</vt:lpstr>
      <vt:lpstr>ＭＳ Ｐゴシック</vt:lpstr>
      <vt:lpstr>Wingdings</vt:lpstr>
      <vt:lpstr>Yu Gothic</vt:lpstr>
      <vt:lpstr>Arial</vt:lpstr>
      <vt:lpstr>ホワイト</vt:lpstr>
      <vt:lpstr>Title</vt:lpstr>
      <vt:lpstr>Table of contents</vt:lpstr>
      <vt:lpstr>PowerPoint プレゼンテーション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敵対的生成 ネットワークを利用した 高解像画像生成の研究</dc:title>
  <dc:creator>IRIE TAKURYU</dc:creator>
  <cp:lastModifiedBy>IRIE TAKURYU</cp:lastModifiedBy>
  <cp:revision>281</cp:revision>
  <cp:lastPrinted>2018-02-27T05:24:18Z</cp:lastPrinted>
  <dcterms:created xsi:type="dcterms:W3CDTF">2018-02-20T04:13:24Z</dcterms:created>
  <dcterms:modified xsi:type="dcterms:W3CDTF">2018-12-02T13:27:00Z</dcterms:modified>
</cp:coreProperties>
</file>