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FEA40804-0CDA-E34F-ABE0-F232AFEF5E63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68E76E4-98CA-294D-8425-3BB0337B1F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  <p:sldLayoutId id="2147484357" r:id="rId12"/>
    <p:sldLayoutId id="2147484358" r:id="rId13"/>
    <p:sldLayoutId id="2147484359" r:id="rId14"/>
    <p:sldLayoutId id="2147484360" r:id="rId15"/>
    <p:sldLayoutId id="2147484361" r:id="rId16"/>
    <p:sldLayoutId id="2147484362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German Enigma Simulator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648" y="4749376"/>
            <a:ext cx="4091517" cy="5846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“A Cloud-Based Working Simulation for Modern Cryptography”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7793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740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208544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</p:spTree>
    <p:extLst>
      <p:ext uri="{BB962C8B-B14F-4D97-AF65-F5344CB8AC3E}">
        <p14:creationId xmlns:p14="http://schemas.microsoft.com/office/powerpoint/2010/main" val="12656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2460627" y="142874"/>
            <a:ext cx="4233335" cy="879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2333" y="1259755"/>
            <a:ext cx="62970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dirty="0" smtClean="0"/>
              <a:t>German Enigma Simulator	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“A Cloud-Based Working Simulation for Modern Cryptography”</a:t>
            </a:r>
          </a:p>
          <a:p>
            <a:pPr algn="ctr" hangingPunct="0"/>
            <a:endParaRPr lang="en-US" dirty="0"/>
          </a:p>
          <a:p>
            <a:pPr algn="ctr" hangingPunct="0"/>
            <a:r>
              <a:rPr lang="en-US" dirty="0" smtClean="0"/>
              <a:t>Oscar Bernal, Jim Esposito, </a:t>
            </a:r>
            <a:r>
              <a:rPr lang="en-US" dirty="0" err="1" smtClean="0"/>
              <a:t>Melony</a:t>
            </a:r>
            <a:r>
              <a:rPr lang="en-US" dirty="0" smtClean="0"/>
              <a:t> Henderson, Richard Robinson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Computer Information Systems Graduate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 Program Night Students</a:t>
            </a:r>
          </a:p>
          <a:p>
            <a:pPr algn="ctr" hangingPunct="0"/>
            <a:endParaRPr lang="en-US" dirty="0" smtClean="0"/>
          </a:p>
          <a:p>
            <a:pPr algn="ctr" hangingPunct="0"/>
            <a:r>
              <a:rPr lang="en-US" dirty="0" smtClean="0"/>
              <a:t>ECPI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774118"/>
            <a:ext cx="247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3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 t="14582" b="14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4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2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905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221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Enigma Simulator	</a:t>
            </a:r>
          </a:p>
        </p:txBody>
      </p:sp>
      <p:pic>
        <p:nvPicPr>
          <p:cNvPr id="3" name="Picture 2" descr="C:\Users\MHenderson\Desktop\MELZ WORLD\ECPI\IS670\enigmacod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461" y="1814436"/>
            <a:ext cx="8548761" cy="480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45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dirty="0"/>
              <a:t>German Enigma Simulator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9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686</TotalTime>
  <Words>55</Words>
  <Application>Microsoft Macintosh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Travelogue</vt:lpstr>
      <vt:lpstr>German Enigma Simulator </vt:lpstr>
      <vt:lpstr>PowerPoint Presentation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German Enigma Simulator </vt:lpstr>
      <vt:lpstr>References: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Enigma Simulator </dc:title>
  <dc:creator>admin</dc:creator>
  <cp:lastModifiedBy>admin</cp:lastModifiedBy>
  <cp:revision>8</cp:revision>
  <dcterms:created xsi:type="dcterms:W3CDTF">2012-06-23T19:08:28Z</dcterms:created>
  <dcterms:modified xsi:type="dcterms:W3CDTF">2012-07-18T01:29:06Z</dcterms:modified>
</cp:coreProperties>
</file>