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FEA40804-0CDA-E34F-ABE0-F232AFEF5E63}" type="datetimeFigureOut">
              <a:rPr lang="en-US" smtClean="0"/>
              <a:t>7/12/12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  <p:sldLayoutId id="2147484357" r:id="rId12"/>
    <p:sldLayoutId id="2147484358" r:id="rId13"/>
    <p:sldLayoutId id="2147484359" r:id="rId14"/>
    <p:sldLayoutId id="2147484360" r:id="rId15"/>
    <p:sldLayoutId id="2147484361" r:id="rId16"/>
    <p:sldLayoutId id="2147484362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German Enigma Simulator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6648" y="4749376"/>
            <a:ext cx="4091517" cy="58462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“A Cloud-Based Working Simulation for Modern Cryptography”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6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7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</p:spTree>
    <p:extLst>
      <p:ext uri="{BB962C8B-B14F-4D97-AF65-F5344CB8AC3E}">
        <p14:creationId xmlns:p14="http://schemas.microsoft.com/office/powerpoint/2010/main" val="177793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</p:spTree>
    <p:extLst>
      <p:ext uri="{BB962C8B-B14F-4D97-AF65-F5344CB8AC3E}">
        <p14:creationId xmlns:p14="http://schemas.microsoft.com/office/powerpoint/2010/main" val="17400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</p:spTree>
    <p:extLst>
      <p:ext uri="{BB962C8B-B14F-4D97-AF65-F5344CB8AC3E}">
        <p14:creationId xmlns:p14="http://schemas.microsoft.com/office/powerpoint/2010/main" val="208544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</p:spTree>
    <p:extLst>
      <p:ext uri="{BB962C8B-B14F-4D97-AF65-F5344CB8AC3E}">
        <p14:creationId xmlns:p14="http://schemas.microsoft.com/office/powerpoint/2010/main" val="126561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2460627" y="142874"/>
            <a:ext cx="4233335" cy="87947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6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2333" y="1259755"/>
            <a:ext cx="62970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dirty="0" smtClean="0"/>
              <a:t>German Enigma Simulator	</a:t>
            </a:r>
          </a:p>
          <a:p>
            <a:pPr algn="ctr" hangingPunct="0"/>
            <a:endParaRPr lang="en-US" dirty="0"/>
          </a:p>
          <a:p>
            <a:pPr algn="ctr" hangingPunct="0"/>
            <a:r>
              <a:rPr lang="en-US" dirty="0" smtClean="0"/>
              <a:t>“A Cloud-Based Working Simulation for Modern Cryptography”</a:t>
            </a:r>
          </a:p>
          <a:p>
            <a:pPr algn="ctr" hangingPunct="0"/>
            <a:endParaRPr lang="en-US" dirty="0"/>
          </a:p>
          <a:p>
            <a:pPr algn="ctr" hangingPunct="0"/>
            <a:r>
              <a:rPr lang="en-US" dirty="0" smtClean="0"/>
              <a:t>Oscar Bernal, Jim Esposito, </a:t>
            </a:r>
            <a:r>
              <a:rPr lang="en-US" dirty="0" err="1" smtClean="0"/>
              <a:t>Melony</a:t>
            </a:r>
            <a:r>
              <a:rPr lang="en-US" dirty="0" smtClean="0"/>
              <a:t> Henderson, Richard Robinson</a:t>
            </a:r>
          </a:p>
          <a:p>
            <a:pPr algn="ctr" hangingPunct="0"/>
            <a:endParaRPr lang="en-US" dirty="0" smtClean="0"/>
          </a:p>
          <a:p>
            <a:pPr algn="ctr" hangingPunct="0"/>
            <a:r>
              <a:rPr lang="en-US" dirty="0" smtClean="0"/>
              <a:t>Computer Information Systems Graduate</a:t>
            </a:r>
          </a:p>
          <a:p>
            <a:pPr algn="ctr" hangingPunct="0"/>
            <a:endParaRPr lang="en-US" dirty="0" smtClean="0"/>
          </a:p>
          <a:p>
            <a:pPr algn="ctr" hangingPunct="0"/>
            <a:r>
              <a:rPr lang="en-US" dirty="0" smtClean="0"/>
              <a:t> Program Night Students</a:t>
            </a:r>
          </a:p>
          <a:p>
            <a:pPr algn="ctr" hangingPunct="0"/>
            <a:endParaRPr lang="en-US" dirty="0" smtClean="0"/>
          </a:p>
          <a:p>
            <a:pPr algn="ctr" hangingPunct="0"/>
            <a:r>
              <a:rPr lang="en-US" dirty="0" smtClean="0"/>
              <a:t>ECPI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7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</p:spTree>
    <p:extLst>
      <p:ext uri="{BB962C8B-B14F-4D97-AF65-F5344CB8AC3E}">
        <p14:creationId xmlns:p14="http://schemas.microsoft.com/office/powerpoint/2010/main" val="115113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2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09055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German Enigma Simulator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221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</p:spTree>
    <p:extLst>
      <p:ext uri="{BB962C8B-B14F-4D97-AF65-F5344CB8AC3E}">
        <p14:creationId xmlns:p14="http://schemas.microsoft.com/office/powerpoint/2010/main" val="85945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dirty="0"/>
              <a:t>German Enigma Simulator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91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80</TotalTime>
  <Words>55</Words>
  <Application>Microsoft Macintosh PowerPoint</Application>
  <PresentationFormat>On-screen Show (4:3)</PresentationFormat>
  <Paragraphs>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Travelogue</vt:lpstr>
      <vt:lpstr>German Enigma Simulator </vt:lpstr>
      <vt:lpstr>PowerPoint Presentation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References: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German Enigma Simulator </dc:title>
  <dc:creator>admin</dc:creator>
  <cp:lastModifiedBy>admin</cp:lastModifiedBy>
  <cp:revision>5</cp:revision>
  <dcterms:created xsi:type="dcterms:W3CDTF">2012-06-23T19:08:28Z</dcterms:created>
  <dcterms:modified xsi:type="dcterms:W3CDTF">2012-07-13T00:31:37Z</dcterms:modified>
</cp:coreProperties>
</file>