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  <p:sldLayoutId id="214748427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6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6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German Enigma Simulator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399" y="3045460"/>
            <a:ext cx="4091517" cy="58462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“A Cloud-Based Working Simulation for Modern Cryptography”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6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7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177793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17400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208544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12656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2460627" y="142874"/>
            <a:ext cx="4233335" cy="87947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6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2333" y="1259755"/>
            <a:ext cx="62970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dirty="0" smtClean="0"/>
              <a:t>German Enigma Simulator	</a:t>
            </a:r>
          </a:p>
          <a:p>
            <a:pPr algn="ctr" hangingPunct="0"/>
            <a:endParaRPr lang="en-US" dirty="0"/>
          </a:p>
          <a:p>
            <a:pPr algn="ctr" hangingPunct="0"/>
            <a:r>
              <a:rPr lang="en-US" dirty="0" smtClean="0"/>
              <a:t>“A Cloud-Based Working Simulation for Modern Cryptography”</a:t>
            </a:r>
          </a:p>
          <a:p>
            <a:pPr algn="ctr" hangingPunct="0"/>
            <a:endParaRPr lang="en-US" dirty="0"/>
          </a:p>
          <a:p>
            <a:pPr algn="ctr" hangingPunct="0"/>
            <a:r>
              <a:rPr lang="en-US" dirty="0" smtClean="0"/>
              <a:t>Oscar Bernal, Jim Esposito, </a:t>
            </a:r>
            <a:r>
              <a:rPr lang="en-US" dirty="0" err="1" smtClean="0"/>
              <a:t>Melony</a:t>
            </a:r>
            <a:r>
              <a:rPr lang="en-US" dirty="0" smtClean="0"/>
              <a:t> Henderson, Richard Robinson</a:t>
            </a:r>
          </a:p>
          <a:p>
            <a:pPr algn="ctr" hangingPunct="0"/>
            <a:endParaRPr lang="en-US" dirty="0" smtClean="0"/>
          </a:p>
          <a:p>
            <a:pPr algn="ctr" hangingPunct="0"/>
            <a:r>
              <a:rPr lang="en-US" dirty="0" smtClean="0"/>
              <a:t>Computer Information Systems Graduate</a:t>
            </a:r>
          </a:p>
          <a:p>
            <a:pPr algn="ctr" hangingPunct="0"/>
            <a:endParaRPr lang="en-US" dirty="0" smtClean="0"/>
          </a:p>
          <a:p>
            <a:pPr algn="ctr" hangingPunct="0"/>
            <a:r>
              <a:rPr lang="en-US" dirty="0" smtClean="0"/>
              <a:t> Program Night Students</a:t>
            </a:r>
          </a:p>
          <a:p>
            <a:pPr algn="ctr" hangingPunct="0"/>
            <a:endParaRPr lang="en-US" dirty="0" smtClean="0"/>
          </a:p>
          <a:p>
            <a:pPr algn="ctr" hangingPunct="0"/>
            <a:r>
              <a:rPr lang="en-US" dirty="0" smtClean="0"/>
              <a:t>ECPI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7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115113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2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German Enigma Simulator	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85945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German Enigma Simulator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91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23</TotalTime>
  <Words>55</Words>
  <Application>Microsoft Macintosh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Orbit</vt:lpstr>
      <vt:lpstr>German Enigma Simulator </vt:lpstr>
      <vt:lpstr>PowerPoint Presentation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References: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Enigma Simulator </dc:title>
  <dc:creator>admin</dc:creator>
  <cp:lastModifiedBy>admin</cp:lastModifiedBy>
  <cp:revision>3</cp:revision>
  <dcterms:created xsi:type="dcterms:W3CDTF">2012-06-23T19:08:28Z</dcterms:created>
  <dcterms:modified xsi:type="dcterms:W3CDTF">2012-07-13T00:32:00Z</dcterms:modified>
</cp:coreProperties>
</file>